
<file path=[Content_Types].xml><?xml version="1.0" encoding="utf-8"?>
<Types xmlns="http://schemas.openxmlformats.org/package/2006/content-types">
  <Default Extension="gif" ContentType="image/gi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256" r:id="rId2"/>
    <p:sldId id="257" r:id="rId3"/>
    <p:sldId id="258" r:id="rId4"/>
    <p:sldId id="270" r:id="rId5"/>
    <p:sldId id="271" r:id="rId6"/>
    <p:sldId id="272" r:id="rId7"/>
    <p:sldId id="273" r:id="rId8"/>
    <p:sldId id="274" r:id="rId9"/>
    <p:sldId id="275" r:id="rId10"/>
    <p:sldId id="276" r:id="rId11"/>
    <p:sldId id="259" r:id="rId12"/>
    <p:sldId id="277" r:id="rId13"/>
    <p:sldId id="278" r:id="rId14"/>
    <p:sldId id="279" r:id="rId15"/>
    <p:sldId id="280" r:id="rId16"/>
    <p:sldId id="281" r:id="rId17"/>
    <p:sldId id="260" r:id="rId18"/>
    <p:sldId id="261" r:id="rId19"/>
    <p:sldId id="262" r:id="rId20"/>
    <p:sldId id="263" r:id="rId21"/>
    <p:sldId id="264" r:id="rId22"/>
    <p:sldId id="265" r:id="rId23"/>
    <p:sldId id="282" r:id="rId24"/>
    <p:sldId id="283" r:id="rId25"/>
    <p:sldId id="284" r:id="rId26"/>
    <p:sldId id="285" r:id="rId27"/>
    <p:sldId id="528" r:id="rId28"/>
    <p:sldId id="266" r:id="rId29"/>
    <p:sldId id="286" r:id="rId30"/>
    <p:sldId id="267" r:id="rId31"/>
    <p:sldId id="268" r:id="rId32"/>
    <p:sldId id="287" r:id="rId33"/>
    <p:sldId id="529" r:id="rId34"/>
    <p:sldId id="530" r:id="rId35"/>
    <p:sldId id="531" r:id="rId36"/>
    <p:sldId id="532" r:id="rId37"/>
    <p:sldId id="533" r:id="rId38"/>
    <p:sldId id="534" r:id="rId39"/>
    <p:sldId id="288" r:id="rId40"/>
    <p:sldId id="289" r:id="rId41"/>
    <p:sldId id="290" r:id="rId42"/>
    <p:sldId id="291" r:id="rId43"/>
    <p:sldId id="292" r:id="rId44"/>
    <p:sldId id="295" r:id="rId45"/>
    <p:sldId id="296" r:id="rId46"/>
    <p:sldId id="526" r:id="rId47"/>
    <p:sldId id="311" r:id="rId48"/>
    <p:sldId id="491" r:id="rId49"/>
    <p:sldId id="492" r:id="rId50"/>
    <p:sldId id="318" r:id="rId51"/>
    <p:sldId id="319" r:id="rId52"/>
    <p:sldId id="494" r:id="rId53"/>
    <p:sldId id="495" r:id="rId54"/>
    <p:sldId id="493" r:id="rId55"/>
    <p:sldId id="459" r:id="rId56"/>
    <p:sldId id="308" r:id="rId57"/>
    <p:sldId id="309" r:id="rId58"/>
    <p:sldId id="322" r:id="rId59"/>
    <p:sldId id="323" r:id="rId60"/>
    <p:sldId id="527" r:id="rId61"/>
    <p:sldId id="301" r:id="rId62"/>
    <p:sldId id="302" r:id="rId63"/>
    <p:sldId id="303" r:id="rId64"/>
    <p:sldId id="304" r:id="rId65"/>
    <p:sldId id="305" r:id="rId66"/>
    <p:sldId id="269" r:id="rId67"/>
    <p:sldId id="535" r:id="rId68"/>
    <p:sldId id="536"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81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A1334E-3500-4DA7-B7B0-873931F2A5B3}" type="datetimeFigureOut">
              <a:rPr lang="en-AU" smtClean="0"/>
              <a:t>11/03/2021</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5EC758-AED5-42D5-BB88-B25380502954}" type="slidenum">
              <a:rPr lang="en-AU" smtClean="0"/>
              <a:t>‹#›</a:t>
            </a:fld>
            <a:endParaRPr lang="en-AU"/>
          </a:p>
        </p:txBody>
      </p:sp>
    </p:spTree>
    <p:extLst>
      <p:ext uri="{BB962C8B-B14F-4D97-AF65-F5344CB8AC3E}">
        <p14:creationId xmlns:p14="http://schemas.microsoft.com/office/powerpoint/2010/main" val="1508373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74AD66-22C7-4C9D-83FD-E256F10DFD75}"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67273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E2273C-E4AA-46F3-8764-E1B043089B70}"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356118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700FC0-9606-4230-B9E2-30A044F06FAE}" type="slidenum">
              <a:rPr lang="en-US" altLang="en-US"/>
              <a:pPr/>
              <a:t>56</a:t>
            </a:fld>
            <a:endParaRPr lang="en-US" altLang="en-US" dirty="0"/>
          </a:p>
        </p:txBody>
      </p:sp>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115328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BE33A3-77EB-4224-AF21-49160BCD2D9A}" type="slidenum">
              <a:rPr lang="en-US" altLang="en-US"/>
              <a:pPr/>
              <a:t>57</a:t>
            </a:fld>
            <a:endParaRPr lang="en-US" altLang="en-US" dirty="0"/>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014369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1B612-F106-467F-88CE-D32A31B87CE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BC4DAEE9-9CA0-4DF6-9DDD-BCD64939D6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5C28988C-A02D-4267-822C-B47C0CCA3545}"/>
              </a:ext>
            </a:extLst>
          </p:cNvPr>
          <p:cNvSpPr>
            <a:spLocks noGrp="1"/>
          </p:cNvSpPr>
          <p:nvPr>
            <p:ph type="dt" sz="half" idx="10"/>
          </p:nvPr>
        </p:nvSpPr>
        <p:spPr/>
        <p:txBody>
          <a:bodyPr/>
          <a:lstStyle/>
          <a:p>
            <a:fld id="{A110473E-18E4-4031-BAE1-8EF740C635A3}" type="datetimeFigureOut">
              <a:rPr lang="en-AU" smtClean="0"/>
              <a:t>11/03/2021</a:t>
            </a:fld>
            <a:endParaRPr lang="en-AU"/>
          </a:p>
        </p:txBody>
      </p:sp>
      <p:sp>
        <p:nvSpPr>
          <p:cNvPr id="5" name="Footer Placeholder 4">
            <a:extLst>
              <a:ext uri="{FF2B5EF4-FFF2-40B4-BE49-F238E27FC236}">
                <a16:creationId xmlns:a16="http://schemas.microsoft.com/office/drawing/2014/main" id="{7DA3B01A-C094-4E3D-9D8F-E91F87B097A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08A48BD-6046-4A78-8FD2-763A224D85EC}"/>
              </a:ext>
            </a:extLst>
          </p:cNvPr>
          <p:cNvSpPr>
            <a:spLocks noGrp="1"/>
          </p:cNvSpPr>
          <p:nvPr>
            <p:ph type="sldNum" sz="quarter" idx="12"/>
          </p:nvPr>
        </p:nvSpPr>
        <p:spPr/>
        <p:txBody>
          <a:bodyPr/>
          <a:lstStyle/>
          <a:p>
            <a:fld id="{AFBB2FD1-0F8F-4C09-949F-DC3B39099A05}" type="slidenum">
              <a:rPr lang="en-AU" smtClean="0"/>
              <a:t>‹#›</a:t>
            </a:fld>
            <a:endParaRPr lang="en-AU"/>
          </a:p>
        </p:txBody>
      </p:sp>
    </p:spTree>
    <p:extLst>
      <p:ext uri="{BB962C8B-B14F-4D97-AF65-F5344CB8AC3E}">
        <p14:creationId xmlns:p14="http://schemas.microsoft.com/office/powerpoint/2010/main" val="3516071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E6944-14D2-4A36-8E60-76AE21363E2B}"/>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4F620F83-0486-42F4-B5DD-EE7F3AD68B5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1582FF6-6A8A-44BE-90E8-E7449E69BAC7}"/>
              </a:ext>
            </a:extLst>
          </p:cNvPr>
          <p:cNvSpPr>
            <a:spLocks noGrp="1"/>
          </p:cNvSpPr>
          <p:nvPr>
            <p:ph type="dt" sz="half" idx="10"/>
          </p:nvPr>
        </p:nvSpPr>
        <p:spPr/>
        <p:txBody>
          <a:bodyPr/>
          <a:lstStyle/>
          <a:p>
            <a:fld id="{A110473E-18E4-4031-BAE1-8EF740C635A3}" type="datetimeFigureOut">
              <a:rPr lang="en-AU" smtClean="0"/>
              <a:t>11/03/2021</a:t>
            </a:fld>
            <a:endParaRPr lang="en-AU"/>
          </a:p>
        </p:txBody>
      </p:sp>
      <p:sp>
        <p:nvSpPr>
          <p:cNvPr id="5" name="Footer Placeholder 4">
            <a:extLst>
              <a:ext uri="{FF2B5EF4-FFF2-40B4-BE49-F238E27FC236}">
                <a16:creationId xmlns:a16="http://schemas.microsoft.com/office/drawing/2014/main" id="{92B77AEA-10A0-4F4A-A362-D15C7CA4A57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16BA0FE-B38F-445E-A85E-243334B0C3ED}"/>
              </a:ext>
            </a:extLst>
          </p:cNvPr>
          <p:cNvSpPr>
            <a:spLocks noGrp="1"/>
          </p:cNvSpPr>
          <p:nvPr>
            <p:ph type="sldNum" sz="quarter" idx="12"/>
          </p:nvPr>
        </p:nvSpPr>
        <p:spPr/>
        <p:txBody>
          <a:bodyPr/>
          <a:lstStyle/>
          <a:p>
            <a:fld id="{AFBB2FD1-0F8F-4C09-949F-DC3B39099A05}" type="slidenum">
              <a:rPr lang="en-AU" smtClean="0"/>
              <a:t>‹#›</a:t>
            </a:fld>
            <a:endParaRPr lang="en-AU"/>
          </a:p>
        </p:txBody>
      </p:sp>
    </p:spTree>
    <p:extLst>
      <p:ext uri="{BB962C8B-B14F-4D97-AF65-F5344CB8AC3E}">
        <p14:creationId xmlns:p14="http://schemas.microsoft.com/office/powerpoint/2010/main" val="4036909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4EF594-569F-4012-8525-DF1797FF972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52BF2BF7-D6D4-4BEA-A0F0-9A78EF9D503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BB94542-4409-44F8-A218-11B6F66A72B2}"/>
              </a:ext>
            </a:extLst>
          </p:cNvPr>
          <p:cNvSpPr>
            <a:spLocks noGrp="1"/>
          </p:cNvSpPr>
          <p:nvPr>
            <p:ph type="dt" sz="half" idx="10"/>
          </p:nvPr>
        </p:nvSpPr>
        <p:spPr/>
        <p:txBody>
          <a:bodyPr/>
          <a:lstStyle/>
          <a:p>
            <a:fld id="{A110473E-18E4-4031-BAE1-8EF740C635A3}" type="datetimeFigureOut">
              <a:rPr lang="en-AU" smtClean="0"/>
              <a:t>11/03/2021</a:t>
            </a:fld>
            <a:endParaRPr lang="en-AU"/>
          </a:p>
        </p:txBody>
      </p:sp>
      <p:sp>
        <p:nvSpPr>
          <p:cNvPr id="5" name="Footer Placeholder 4">
            <a:extLst>
              <a:ext uri="{FF2B5EF4-FFF2-40B4-BE49-F238E27FC236}">
                <a16:creationId xmlns:a16="http://schemas.microsoft.com/office/drawing/2014/main" id="{7843A215-3B15-4C77-A526-BAD8AA6EE84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5127C99-0B10-4891-B3F8-E5E7E87491A7}"/>
              </a:ext>
            </a:extLst>
          </p:cNvPr>
          <p:cNvSpPr>
            <a:spLocks noGrp="1"/>
          </p:cNvSpPr>
          <p:nvPr>
            <p:ph type="sldNum" sz="quarter" idx="12"/>
          </p:nvPr>
        </p:nvSpPr>
        <p:spPr/>
        <p:txBody>
          <a:bodyPr/>
          <a:lstStyle/>
          <a:p>
            <a:fld id="{AFBB2FD1-0F8F-4C09-949F-DC3B39099A05}" type="slidenum">
              <a:rPr lang="en-AU" smtClean="0"/>
              <a:t>‹#›</a:t>
            </a:fld>
            <a:endParaRPr lang="en-AU"/>
          </a:p>
        </p:txBody>
      </p:sp>
    </p:spTree>
    <p:extLst>
      <p:ext uri="{BB962C8B-B14F-4D97-AF65-F5344CB8AC3E}">
        <p14:creationId xmlns:p14="http://schemas.microsoft.com/office/powerpoint/2010/main" val="2633135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1103D-6FF8-41CF-A4EC-15D763C81B74}"/>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568D9460-8A4C-4264-8B53-39A3D40769A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904F889-6395-48E3-A3DE-862F7C8493FB}"/>
              </a:ext>
            </a:extLst>
          </p:cNvPr>
          <p:cNvSpPr>
            <a:spLocks noGrp="1"/>
          </p:cNvSpPr>
          <p:nvPr>
            <p:ph type="dt" sz="half" idx="10"/>
          </p:nvPr>
        </p:nvSpPr>
        <p:spPr/>
        <p:txBody>
          <a:bodyPr/>
          <a:lstStyle/>
          <a:p>
            <a:fld id="{A110473E-18E4-4031-BAE1-8EF740C635A3}" type="datetimeFigureOut">
              <a:rPr lang="en-AU" smtClean="0"/>
              <a:t>11/03/2021</a:t>
            </a:fld>
            <a:endParaRPr lang="en-AU"/>
          </a:p>
        </p:txBody>
      </p:sp>
      <p:sp>
        <p:nvSpPr>
          <p:cNvPr id="5" name="Footer Placeholder 4">
            <a:extLst>
              <a:ext uri="{FF2B5EF4-FFF2-40B4-BE49-F238E27FC236}">
                <a16:creationId xmlns:a16="http://schemas.microsoft.com/office/drawing/2014/main" id="{CB3A0432-A3A2-4B2B-A5A2-B2FF6CFF23F1}"/>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26EA706-D94E-4CAF-A150-1670D5374B31}"/>
              </a:ext>
            </a:extLst>
          </p:cNvPr>
          <p:cNvSpPr>
            <a:spLocks noGrp="1"/>
          </p:cNvSpPr>
          <p:nvPr>
            <p:ph type="sldNum" sz="quarter" idx="12"/>
          </p:nvPr>
        </p:nvSpPr>
        <p:spPr/>
        <p:txBody>
          <a:bodyPr/>
          <a:lstStyle/>
          <a:p>
            <a:fld id="{AFBB2FD1-0F8F-4C09-949F-DC3B39099A05}" type="slidenum">
              <a:rPr lang="en-AU" smtClean="0"/>
              <a:t>‹#›</a:t>
            </a:fld>
            <a:endParaRPr lang="en-AU"/>
          </a:p>
        </p:txBody>
      </p:sp>
    </p:spTree>
    <p:extLst>
      <p:ext uri="{BB962C8B-B14F-4D97-AF65-F5344CB8AC3E}">
        <p14:creationId xmlns:p14="http://schemas.microsoft.com/office/powerpoint/2010/main" val="245144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CE901-D751-45C3-8613-1196D93E7B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A470000C-B8A1-49F1-B10B-9F4EE7C2B2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D148D8-DF09-432C-9C53-245A1A31798C}"/>
              </a:ext>
            </a:extLst>
          </p:cNvPr>
          <p:cNvSpPr>
            <a:spLocks noGrp="1"/>
          </p:cNvSpPr>
          <p:nvPr>
            <p:ph type="dt" sz="half" idx="10"/>
          </p:nvPr>
        </p:nvSpPr>
        <p:spPr/>
        <p:txBody>
          <a:bodyPr/>
          <a:lstStyle/>
          <a:p>
            <a:fld id="{A110473E-18E4-4031-BAE1-8EF740C635A3}" type="datetimeFigureOut">
              <a:rPr lang="en-AU" smtClean="0"/>
              <a:t>11/03/2021</a:t>
            </a:fld>
            <a:endParaRPr lang="en-AU"/>
          </a:p>
        </p:txBody>
      </p:sp>
      <p:sp>
        <p:nvSpPr>
          <p:cNvPr id="5" name="Footer Placeholder 4">
            <a:extLst>
              <a:ext uri="{FF2B5EF4-FFF2-40B4-BE49-F238E27FC236}">
                <a16:creationId xmlns:a16="http://schemas.microsoft.com/office/drawing/2014/main" id="{0EBFCB25-F11B-4D5B-8E31-B1BD8283E9D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DB8E682-182D-4B45-B3F0-D4268F9E1858}"/>
              </a:ext>
            </a:extLst>
          </p:cNvPr>
          <p:cNvSpPr>
            <a:spLocks noGrp="1"/>
          </p:cNvSpPr>
          <p:nvPr>
            <p:ph type="sldNum" sz="quarter" idx="12"/>
          </p:nvPr>
        </p:nvSpPr>
        <p:spPr/>
        <p:txBody>
          <a:bodyPr/>
          <a:lstStyle/>
          <a:p>
            <a:fld id="{AFBB2FD1-0F8F-4C09-949F-DC3B39099A05}" type="slidenum">
              <a:rPr lang="en-AU" smtClean="0"/>
              <a:t>‹#›</a:t>
            </a:fld>
            <a:endParaRPr lang="en-AU"/>
          </a:p>
        </p:txBody>
      </p:sp>
    </p:spTree>
    <p:extLst>
      <p:ext uri="{BB962C8B-B14F-4D97-AF65-F5344CB8AC3E}">
        <p14:creationId xmlns:p14="http://schemas.microsoft.com/office/powerpoint/2010/main" val="1202031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3CB6A-3CDA-45B0-AE72-74C6EEC6792C}"/>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0170BA45-DDCE-49A2-AA76-FA68C0733D1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3686A7EC-2B60-4194-9B61-50C468127C3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6B1063C0-A590-4892-91A7-198434850FAA}"/>
              </a:ext>
            </a:extLst>
          </p:cNvPr>
          <p:cNvSpPr>
            <a:spLocks noGrp="1"/>
          </p:cNvSpPr>
          <p:nvPr>
            <p:ph type="dt" sz="half" idx="10"/>
          </p:nvPr>
        </p:nvSpPr>
        <p:spPr/>
        <p:txBody>
          <a:bodyPr/>
          <a:lstStyle/>
          <a:p>
            <a:fld id="{A110473E-18E4-4031-BAE1-8EF740C635A3}" type="datetimeFigureOut">
              <a:rPr lang="en-AU" smtClean="0"/>
              <a:t>11/03/2021</a:t>
            </a:fld>
            <a:endParaRPr lang="en-AU"/>
          </a:p>
        </p:txBody>
      </p:sp>
      <p:sp>
        <p:nvSpPr>
          <p:cNvPr id="6" name="Footer Placeholder 5">
            <a:extLst>
              <a:ext uri="{FF2B5EF4-FFF2-40B4-BE49-F238E27FC236}">
                <a16:creationId xmlns:a16="http://schemas.microsoft.com/office/drawing/2014/main" id="{D3921FC8-83D0-403C-A4AA-900B9B04E8E2}"/>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1161FA59-7B0F-4472-B846-53089EA2A5F0}"/>
              </a:ext>
            </a:extLst>
          </p:cNvPr>
          <p:cNvSpPr>
            <a:spLocks noGrp="1"/>
          </p:cNvSpPr>
          <p:nvPr>
            <p:ph type="sldNum" sz="quarter" idx="12"/>
          </p:nvPr>
        </p:nvSpPr>
        <p:spPr/>
        <p:txBody>
          <a:bodyPr/>
          <a:lstStyle/>
          <a:p>
            <a:fld id="{AFBB2FD1-0F8F-4C09-949F-DC3B39099A05}" type="slidenum">
              <a:rPr lang="en-AU" smtClean="0"/>
              <a:t>‹#›</a:t>
            </a:fld>
            <a:endParaRPr lang="en-AU"/>
          </a:p>
        </p:txBody>
      </p:sp>
    </p:spTree>
    <p:extLst>
      <p:ext uri="{BB962C8B-B14F-4D97-AF65-F5344CB8AC3E}">
        <p14:creationId xmlns:p14="http://schemas.microsoft.com/office/powerpoint/2010/main" val="1252885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F3771-60AA-4738-939A-B81EE691E1A8}"/>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5D89D2CC-53C2-465B-B42F-43A497C9CA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5CC13E6-8AAD-4A88-AB4D-63727123B37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FBCA44B2-AF76-4B67-9225-0A81576AB6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A91C031-6F69-4071-8810-EEFBFEEBE2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D5CC7ADA-CFAF-4CE3-B338-53738EB847E1}"/>
              </a:ext>
            </a:extLst>
          </p:cNvPr>
          <p:cNvSpPr>
            <a:spLocks noGrp="1"/>
          </p:cNvSpPr>
          <p:nvPr>
            <p:ph type="dt" sz="half" idx="10"/>
          </p:nvPr>
        </p:nvSpPr>
        <p:spPr/>
        <p:txBody>
          <a:bodyPr/>
          <a:lstStyle/>
          <a:p>
            <a:fld id="{A110473E-18E4-4031-BAE1-8EF740C635A3}" type="datetimeFigureOut">
              <a:rPr lang="en-AU" smtClean="0"/>
              <a:t>11/03/2021</a:t>
            </a:fld>
            <a:endParaRPr lang="en-AU"/>
          </a:p>
        </p:txBody>
      </p:sp>
      <p:sp>
        <p:nvSpPr>
          <p:cNvPr id="8" name="Footer Placeholder 7">
            <a:extLst>
              <a:ext uri="{FF2B5EF4-FFF2-40B4-BE49-F238E27FC236}">
                <a16:creationId xmlns:a16="http://schemas.microsoft.com/office/drawing/2014/main" id="{56567507-2726-4F3E-8957-99B1BF8DC999}"/>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C9BF518F-E14E-466C-BA5A-0F8B084FE31E}"/>
              </a:ext>
            </a:extLst>
          </p:cNvPr>
          <p:cNvSpPr>
            <a:spLocks noGrp="1"/>
          </p:cNvSpPr>
          <p:nvPr>
            <p:ph type="sldNum" sz="quarter" idx="12"/>
          </p:nvPr>
        </p:nvSpPr>
        <p:spPr/>
        <p:txBody>
          <a:bodyPr/>
          <a:lstStyle/>
          <a:p>
            <a:fld id="{AFBB2FD1-0F8F-4C09-949F-DC3B39099A05}" type="slidenum">
              <a:rPr lang="en-AU" smtClean="0"/>
              <a:t>‹#›</a:t>
            </a:fld>
            <a:endParaRPr lang="en-AU"/>
          </a:p>
        </p:txBody>
      </p:sp>
    </p:spTree>
    <p:extLst>
      <p:ext uri="{BB962C8B-B14F-4D97-AF65-F5344CB8AC3E}">
        <p14:creationId xmlns:p14="http://schemas.microsoft.com/office/powerpoint/2010/main" val="1007710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FCD35-3E52-430A-B15E-23DE5BB21CED}"/>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C14C7361-5FA2-4FB6-B90E-E5FEC043965F}"/>
              </a:ext>
            </a:extLst>
          </p:cNvPr>
          <p:cNvSpPr>
            <a:spLocks noGrp="1"/>
          </p:cNvSpPr>
          <p:nvPr>
            <p:ph type="dt" sz="half" idx="10"/>
          </p:nvPr>
        </p:nvSpPr>
        <p:spPr/>
        <p:txBody>
          <a:bodyPr/>
          <a:lstStyle/>
          <a:p>
            <a:fld id="{A110473E-18E4-4031-BAE1-8EF740C635A3}" type="datetimeFigureOut">
              <a:rPr lang="en-AU" smtClean="0"/>
              <a:t>11/03/2021</a:t>
            </a:fld>
            <a:endParaRPr lang="en-AU"/>
          </a:p>
        </p:txBody>
      </p:sp>
      <p:sp>
        <p:nvSpPr>
          <p:cNvPr id="4" name="Footer Placeholder 3">
            <a:extLst>
              <a:ext uri="{FF2B5EF4-FFF2-40B4-BE49-F238E27FC236}">
                <a16:creationId xmlns:a16="http://schemas.microsoft.com/office/drawing/2014/main" id="{5AD4D593-5058-4544-BEFB-1E9E36F6F072}"/>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67028784-129B-47CD-9026-391C1C616649}"/>
              </a:ext>
            </a:extLst>
          </p:cNvPr>
          <p:cNvSpPr>
            <a:spLocks noGrp="1"/>
          </p:cNvSpPr>
          <p:nvPr>
            <p:ph type="sldNum" sz="quarter" idx="12"/>
          </p:nvPr>
        </p:nvSpPr>
        <p:spPr/>
        <p:txBody>
          <a:bodyPr/>
          <a:lstStyle/>
          <a:p>
            <a:fld id="{AFBB2FD1-0F8F-4C09-949F-DC3B39099A05}" type="slidenum">
              <a:rPr lang="en-AU" smtClean="0"/>
              <a:t>‹#›</a:t>
            </a:fld>
            <a:endParaRPr lang="en-AU"/>
          </a:p>
        </p:txBody>
      </p:sp>
    </p:spTree>
    <p:extLst>
      <p:ext uri="{BB962C8B-B14F-4D97-AF65-F5344CB8AC3E}">
        <p14:creationId xmlns:p14="http://schemas.microsoft.com/office/powerpoint/2010/main" val="2485959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B061B3-22CB-48FD-BF16-DCBE26C3278B}"/>
              </a:ext>
            </a:extLst>
          </p:cNvPr>
          <p:cNvSpPr>
            <a:spLocks noGrp="1"/>
          </p:cNvSpPr>
          <p:nvPr>
            <p:ph type="dt" sz="half" idx="10"/>
          </p:nvPr>
        </p:nvSpPr>
        <p:spPr/>
        <p:txBody>
          <a:bodyPr/>
          <a:lstStyle/>
          <a:p>
            <a:fld id="{A110473E-18E4-4031-BAE1-8EF740C635A3}" type="datetimeFigureOut">
              <a:rPr lang="en-AU" smtClean="0"/>
              <a:t>11/03/2021</a:t>
            </a:fld>
            <a:endParaRPr lang="en-AU"/>
          </a:p>
        </p:txBody>
      </p:sp>
      <p:sp>
        <p:nvSpPr>
          <p:cNvPr id="3" name="Footer Placeholder 2">
            <a:extLst>
              <a:ext uri="{FF2B5EF4-FFF2-40B4-BE49-F238E27FC236}">
                <a16:creationId xmlns:a16="http://schemas.microsoft.com/office/drawing/2014/main" id="{D1B7E599-FAC6-49AF-8CEE-A56ED1ED5556}"/>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1BD6E35A-9AF6-4257-B8F3-0FE5857D3F3B}"/>
              </a:ext>
            </a:extLst>
          </p:cNvPr>
          <p:cNvSpPr>
            <a:spLocks noGrp="1"/>
          </p:cNvSpPr>
          <p:nvPr>
            <p:ph type="sldNum" sz="quarter" idx="12"/>
          </p:nvPr>
        </p:nvSpPr>
        <p:spPr/>
        <p:txBody>
          <a:bodyPr/>
          <a:lstStyle/>
          <a:p>
            <a:fld id="{AFBB2FD1-0F8F-4C09-949F-DC3B39099A05}" type="slidenum">
              <a:rPr lang="en-AU" smtClean="0"/>
              <a:t>‹#›</a:t>
            </a:fld>
            <a:endParaRPr lang="en-AU"/>
          </a:p>
        </p:txBody>
      </p:sp>
    </p:spTree>
    <p:extLst>
      <p:ext uri="{BB962C8B-B14F-4D97-AF65-F5344CB8AC3E}">
        <p14:creationId xmlns:p14="http://schemas.microsoft.com/office/powerpoint/2010/main" val="394087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F5E17-1CE2-4B2D-BC41-024FD34D1F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BD567AB0-B14F-45AE-801A-041493C39D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7F022D7F-60D6-4220-927F-2451CDBDF4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BA9AEE-58A5-4CAA-BA70-B5156CCE430C}"/>
              </a:ext>
            </a:extLst>
          </p:cNvPr>
          <p:cNvSpPr>
            <a:spLocks noGrp="1"/>
          </p:cNvSpPr>
          <p:nvPr>
            <p:ph type="dt" sz="half" idx="10"/>
          </p:nvPr>
        </p:nvSpPr>
        <p:spPr/>
        <p:txBody>
          <a:bodyPr/>
          <a:lstStyle/>
          <a:p>
            <a:fld id="{A110473E-18E4-4031-BAE1-8EF740C635A3}" type="datetimeFigureOut">
              <a:rPr lang="en-AU" smtClean="0"/>
              <a:t>11/03/2021</a:t>
            </a:fld>
            <a:endParaRPr lang="en-AU"/>
          </a:p>
        </p:txBody>
      </p:sp>
      <p:sp>
        <p:nvSpPr>
          <p:cNvPr id="6" name="Footer Placeholder 5">
            <a:extLst>
              <a:ext uri="{FF2B5EF4-FFF2-40B4-BE49-F238E27FC236}">
                <a16:creationId xmlns:a16="http://schemas.microsoft.com/office/drawing/2014/main" id="{ACA27606-E1AF-48E4-B5EB-115A24B92FFD}"/>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C30D3ECC-F0AB-4419-A6C1-9697595EF282}"/>
              </a:ext>
            </a:extLst>
          </p:cNvPr>
          <p:cNvSpPr>
            <a:spLocks noGrp="1"/>
          </p:cNvSpPr>
          <p:nvPr>
            <p:ph type="sldNum" sz="quarter" idx="12"/>
          </p:nvPr>
        </p:nvSpPr>
        <p:spPr/>
        <p:txBody>
          <a:bodyPr/>
          <a:lstStyle/>
          <a:p>
            <a:fld id="{AFBB2FD1-0F8F-4C09-949F-DC3B39099A05}" type="slidenum">
              <a:rPr lang="en-AU" smtClean="0"/>
              <a:t>‹#›</a:t>
            </a:fld>
            <a:endParaRPr lang="en-AU"/>
          </a:p>
        </p:txBody>
      </p:sp>
    </p:spTree>
    <p:extLst>
      <p:ext uri="{BB962C8B-B14F-4D97-AF65-F5344CB8AC3E}">
        <p14:creationId xmlns:p14="http://schemas.microsoft.com/office/powerpoint/2010/main" val="1088476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FAA57-9467-4E3E-99DE-9E0EF67CB3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9DF62D92-01D7-4DB0-8E78-915D223A6E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C8DEFB42-9DCE-4D10-871C-45A5E60EFA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06B05E-7E38-4916-AC83-796BBDDD1C44}"/>
              </a:ext>
            </a:extLst>
          </p:cNvPr>
          <p:cNvSpPr>
            <a:spLocks noGrp="1"/>
          </p:cNvSpPr>
          <p:nvPr>
            <p:ph type="dt" sz="half" idx="10"/>
          </p:nvPr>
        </p:nvSpPr>
        <p:spPr/>
        <p:txBody>
          <a:bodyPr/>
          <a:lstStyle/>
          <a:p>
            <a:fld id="{A110473E-18E4-4031-BAE1-8EF740C635A3}" type="datetimeFigureOut">
              <a:rPr lang="en-AU" smtClean="0"/>
              <a:t>11/03/2021</a:t>
            </a:fld>
            <a:endParaRPr lang="en-AU"/>
          </a:p>
        </p:txBody>
      </p:sp>
      <p:sp>
        <p:nvSpPr>
          <p:cNvPr id="6" name="Footer Placeholder 5">
            <a:extLst>
              <a:ext uri="{FF2B5EF4-FFF2-40B4-BE49-F238E27FC236}">
                <a16:creationId xmlns:a16="http://schemas.microsoft.com/office/drawing/2014/main" id="{6C349EF7-F71F-481C-A105-A4D1FE2255FB}"/>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9501974D-3D3F-4678-B0D4-42138585D89A}"/>
              </a:ext>
            </a:extLst>
          </p:cNvPr>
          <p:cNvSpPr>
            <a:spLocks noGrp="1"/>
          </p:cNvSpPr>
          <p:nvPr>
            <p:ph type="sldNum" sz="quarter" idx="12"/>
          </p:nvPr>
        </p:nvSpPr>
        <p:spPr/>
        <p:txBody>
          <a:bodyPr/>
          <a:lstStyle/>
          <a:p>
            <a:fld id="{AFBB2FD1-0F8F-4C09-949F-DC3B39099A05}" type="slidenum">
              <a:rPr lang="en-AU" smtClean="0"/>
              <a:t>‹#›</a:t>
            </a:fld>
            <a:endParaRPr lang="en-AU"/>
          </a:p>
        </p:txBody>
      </p:sp>
    </p:spTree>
    <p:extLst>
      <p:ext uri="{BB962C8B-B14F-4D97-AF65-F5344CB8AC3E}">
        <p14:creationId xmlns:p14="http://schemas.microsoft.com/office/powerpoint/2010/main" val="3357115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76E10-97C8-4C98-918F-E95A0CA996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73F2F763-CA14-460B-87E8-2B842FE63E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2BED838-F4C8-4ACA-8D7C-E2ED5231DE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10473E-18E4-4031-BAE1-8EF740C635A3}" type="datetimeFigureOut">
              <a:rPr lang="en-AU" smtClean="0"/>
              <a:t>11/03/2021</a:t>
            </a:fld>
            <a:endParaRPr lang="en-AU"/>
          </a:p>
        </p:txBody>
      </p:sp>
      <p:sp>
        <p:nvSpPr>
          <p:cNvPr id="5" name="Footer Placeholder 4">
            <a:extLst>
              <a:ext uri="{FF2B5EF4-FFF2-40B4-BE49-F238E27FC236}">
                <a16:creationId xmlns:a16="http://schemas.microsoft.com/office/drawing/2014/main" id="{063BF781-8C4E-4981-A4C3-BAB9221ADE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6A50859F-40CF-408D-BF8F-4848AE30C8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BB2FD1-0F8F-4C09-949F-DC3B39099A05}" type="slidenum">
              <a:rPr lang="en-AU" smtClean="0"/>
              <a:t>‹#›</a:t>
            </a:fld>
            <a:endParaRPr lang="en-AU"/>
          </a:p>
        </p:txBody>
      </p:sp>
    </p:spTree>
    <p:extLst>
      <p:ext uri="{BB962C8B-B14F-4D97-AF65-F5344CB8AC3E}">
        <p14:creationId xmlns:p14="http://schemas.microsoft.com/office/powerpoint/2010/main" val="1723390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rst Christian Church – welcome to church">
            <a:extLst>
              <a:ext uri="{FF2B5EF4-FFF2-40B4-BE49-F238E27FC236}">
                <a16:creationId xmlns:a16="http://schemas.microsoft.com/office/drawing/2014/main" id="{8619DD5D-DC50-4B0D-B840-DAEF70B566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502"/>
            <a:ext cx="12192000" cy="6911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67385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ext Box 4">
            <a:extLst>
              <a:ext uri="{FF2B5EF4-FFF2-40B4-BE49-F238E27FC236}">
                <a16:creationId xmlns:a16="http://schemas.microsoft.com/office/drawing/2014/main" id="{266BFB78-979F-49AE-A08B-870BF7218E7F}"/>
              </a:ext>
            </a:extLst>
          </p:cNvPr>
          <p:cNvSpPr txBox="1">
            <a:spLocks noChangeArrowheads="1"/>
          </p:cNvSpPr>
          <p:nvPr/>
        </p:nvSpPr>
        <p:spPr bwMode="auto">
          <a:xfrm>
            <a:off x="0" y="0"/>
            <a:ext cx="12192000" cy="6892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20000"/>
              </a:lnSpc>
            </a:pPr>
            <a:r>
              <a:rPr lang="en-US" altLang="en-US" sz="4400" b="1" spc="-150" dirty="0">
                <a:latin typeface="Bookman Old Style" panose="02050604050505020204" pitchFamily="18" charset="0"/>
              </a:rPr>
              <a:t>13 Keep your servant also from willful sins; </a:t>
            </a:r>
            <a:br>
              <a:rPr lang="en-US" altLang="en-US" sz="4400" b="1" dirty="0">
                <a:latin typeface="Bookman Old Style" panose="02050604050505020204" pitchFamily="18" charset="0"/>
              </a:rPr>
            </a:br>
            <a:r>
              <a:rPr lang="en-US" altLang="en-US" sz="4400" b="1" dirty="0">
                <a:latin typeface="Bookman Old Style" panose="02050604050505020204" pitchFamily="18" charset="0"/>
              </a:rPr>
              <a:t>may they not rule over me. </a:t>
            </a:r>
            <a:br>
              <a:rPr lang="en-US" altLang="en-US" sz="4400" b="1" dirty="0">
                <a:latin typeface="Bookman Old Style" panose="02050604050505020204" pitchFamily="18" charset="0"/>
              </a:rPr>
            </a:br>
            <a:r>
              <a:rPr lang="en-US" altLang="en-US" sz="4400" b="1" dirty="0">
                <a:latin typeface="Bookman Old Style" panose="02050604050505020204" pitchFamily="18" charset="0"/>
              </a:rPr>
              <a:t>Then will I be blameless, </a:t>
            </a:r>
            <a:br>
              <a:rPr lang="en-US" altLang="en-US" sz="4400" b="1" dirty="0">
                <a:latin typeface="Bookman Old Style" panose="02050604050505020204" pitchFamily="18" charset="0"/>
              </a:rPr>
            </a:br>
            <a:r>
              <a:rPr lang="en-US" altLang="en-US" sz="4400" b="1" dirty="0">
                <a:latin typeface="Bookman Old Style" panose="02050604050505020204" pitchFamily="18" charset="0"/>
              </a:rPr>
              <a:t>innocent of great transgression.</a:t>
            </a:r>
          </a:p>
          <a:p>
            <a:pPr>
              <a:lnSpc>
                <a:spcPct val="120000"/>
              </a:lnSpc>
            </a:pPr>
            <a:r>
              <a:rPr lang="en-US" altLang="en-US" sz="2000" b="1" dirty="0">
                <a:latin typeface="Bookman Old Style" panose="02050604050505020204" pitchFamily="18" charset="0"/>
              </a:rPr>
              <a:t> </a:t>
            </a:r>
          </a:p>
          <a:p>
            <a:pPr algn="ctr">
              <a:lnSpc>
                <a:spcPct val="120000"/>
              </a:lnSpc>
            </a:pPr>
            <a:r>
              <a:rPr lang="en-US" altLang="en-US" sz="4400" b="1" i="1" dirty="0">
                <a:latin typeface="Bookman Old Style" panose="02050604050505020204" pitchFamily="18" charset="0"/>
              </a:rPr>
              <a:t>14 May the words of my mouth and    </a:t>
            </a:r>
          </a:p>
          <a:p>
            <a:pPr algn="ctr">
              <a:lnSpc>
                <a:spcPct val="120000"/>
              </a:lnSpc>
            </a:pPr>
            <a:r>
              <a:rPr lang="en-US" altLang="en-US" sz="4400" b="1" i="1" dirty="0">
                <a:latin typeface="Bookman Old Style" panose="02050604050505020204" pitchFamily="18" charset="0"/>
              </a:rPr>
              <a:t>the meditation of my heart </a:t>
            </a:r>
            <a:br>
              <a:rPr lang="en-US" altLang="en-US" sz="4400" b="1" i="1" dirty="0">
                <a:latin typeface="Bookman Old Style" panose="02050604050505020204" pitchFamily="18" charset="0"/>
              </a:rPr>
            </a:br>
            <a:r>
              <a:rPr lang="en-US" altLang="en-US" sz="4400" b="1" i="1" dirty="0">
                <a:latin typeface="Bookman Old Style" panose="02050604050505020204" pitchFamily="18" charset="0"/>
              </a:rPr>
              <a:t>be pleasing in your sight, </a:t>
            </a:r>
            <a:br>
              <a:rPr lang="en-US" altLang="en-US" sz="4400" b="1" i="1" dirty="0">
                <a:latin typeface="Bookman Old Style" panose="02050604050505020204" pitchFamily="18" charset="0"/>
              </a:rPr>
            </a:br>
            <a:r>
              <a:rPr lang="en-US" altLang="en-US" sz="4400" b="1" i="1" dirty="0">
                <a:latin typeface="Bookman Old Style" panose="02050604050505020204" pitchFamily="18" charset="0"/>
              </a:rPr>
              <a:t>O LORD, my Rock and my Redeemer.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05705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2050" name="Text Box 4">
            <a:extLst>
              <a:ext uri="{FF2B5EF4-FFF2-40B4-BE49-F238E27FC236}">
                <a16:creationId xmlns:a16="http://schemas.microsoft.com/office/drawing/2014/main" id="{56233D3B-962A-4048-B1CD-D23A3A89F2DC}"/>
              </a:ext>
            </a:extLst>
          </p:cNvPr>
          <p:cNvSpPr txBox="1">
            <a:spLocks noChangeArrowheads="1"/>
          </p:cNvSpPr>
          <p:nvPr/>
        </p:nvSpPr>
        <p:spPr bwMode="auto">
          <a:xfrm>
            <a:off x="0" y="0"/>
            <a:ext cx="12192000" cy="6921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b="1">
                <a:solidFill>
                  <a:schemeClr val="tx1"/>
                </a:solidFill>
                <a:latin typeface="Bookman Old Style" panose="02050604050505020204" pitchFamily="18" charset="0"/>
              </a:defRPr>
            </a:lvl1pPr>
            <a:lvl2pPr marL="742950" indent="-285750" eaLnBrk="0" hangingPunct="0">
              <a:defRPr sz="3600" b="1">
                <a:solidFill>
                  <a:schemeClr val="tx1"/>
                </a:solidFill>
                <a:latin typeface="Bookman Old Style" panose="02050604050505020204" pitchFamily="18" charset="0"/>
              </a:defRPr>
            </a:lvl2pPr>
            <a:lvl3pPr marL="1143000" indent="-228600" eaLnBrk="0" hangingPunct="0">
              <a:defRPr sz="3600" b="1">
                <a:solidFill>
                  <a:schemeClr val="tx1"/>
                </a:solidFill>
                <a:latin typeface="Bookman Old Style" panose="02050604050505020204" pitchFamily="18" charset="0"/>
              </a:defRPr>
            </a:lvl3pPr>
            <a:lvl4pPr marL="1600200" indent="-228600" eaLnBrk="0" hangingPunct="0">
              <a:defRPr sz="3600" b="1">
                <a:solidFill>
                  <a:schemeClr val="tx1"/>
                </a:solidFill>
                <a:latin typeface="Bookman Old Style" panose="02050604050505020204" pitchFamily="18" charset="0"/>
              </a:defRPr>
            </a:lvl4pPr>
            <a:lvl5pPr marL="2057400" indent="-228600" eaLnBrk="0" hangingPunct="0">
              <a:defRPr sz="3600" b="1">
                <a:solidFill>
                  <a:schemeClr val="tx1"/>
                </a:solidFill>
                <a:latin typeface="Bookman Old Style" panose="02050604050505020204" pitchFamily="18" charset="0"/>
              </a:defRPr>
            </a:lvl5pPr>
            <a:lvl6pPr marL="2514600" indent="-228600" eaLnBrk="0" fontAlgn="base" hangingPunct="0">
              <a:spcBef>
                <a:spcPct val="0"/>
              </a:spcBef>
              <a:spcAft>
                <a:spcPct val="0"/>
              </a:spcAft>
              <a:defRPr sz="3600" b="1">
                <a:solidFill>
                  <a:schemeClr val="tx1"/>
                </a:solidFill>
                <a:latin typeface="Bookman Old Style" panose="02050604050505020204" pitchFamily="18" charset="0"/>
              </a:defRPr>
            </a:lvl6pPr>
            <a:lvl7pPr marL="2971800" indent="-228600" eaLnBrk="0" fontAlgn="base" hangingPunct="0">
              <a:spcBef>
                <a:spcPct val="0"/>
              </a:spcBef>
              <a:spcAft>
                <a:spcPct val="0"/>
              </a:spcAft>
              <a:defRPr sz="3600" b="1">
                <a:solidFill>
                  <a:schemeClr val="tx1"/>
                </a:solidFill>
                <a:latin typeface="Bookman Old Style" panose="02050604050505020204" pitchFamily="18" charset="0"/>
              </a:defRPr>
            </a:lvl7pPr>
            <a:lvl8pPr marL="3429000" indent="-228600" eaLnBrk="0" fontAlgn="base" hangingPunct="0">
              <a:spcBef>
                <a:spcPct val="0"/>
              </a:spcBef>
              <a:spcAft>
                <a:spcPct val="0"/>
              </a:spcAft>
              <a:defRPr sz="3600" b="1">
                <a:solidFill>
                  <a:schemeClr val="tx1"/>
                </a:solidFill>
                <a:latin typeface="Bookman Old Style" panose="02050604050505020204" pitchFamily="18" charset="0"/>
              </a:defRPr>
            </a:lvl8pPr>
            <a:lvl9pPr marL="3886200" indent="-228600" eaLnBrk="0" fontAlgn="base" hangingPunct="0">
              <a:spcBef>
                <a:spcPct val="0"/>
              </a:spcBef>
              <a:spcAft>
                <a:spcPct val="0"/>
              </a:spcAft>
              <a:defRPr sz="3600" b="1">
                <a:solidFill>
                  <a:schemeClr val="tx1"/>
                </a:solidFill>
                <a:latin typeface="Bookman Old Style" panose="02050604050505020204" pitchFamily="18" charset="0"/>
              </a:defRPr>
            </a:lvl9pPr>
          </a:lstStyle>
          <a:p>
            <a:pPr algn="ctr" eaLnBrk="1" hangingPunct="1">
              <a:lnSpc>
                <a:spcPct val="150000"/>
              </a:lnSpc>
            </a:pPr>
            <a:r>
              <a:rPr lang="en-AU" altLang="en-US" sz="4000" dirty="0">
                <a:solidFill>
                  <a:srgbClr val="FFFF00"/>
                </a:solidFill>
              </a:rPr>
              <a:t>The heavens shall declare</a:t>
            </a:r>
          </a:p>
          <a:p>
            <a:pPr algn="ctr" eaLnBrk="1" hangingPunct="1">
              <a:lnSpc>
                <a:spcPct val="150000"/>
              </a:lnSpc>
            </a:pPr>
            <a:r>
              <a:rPr lang="en-AU" altLang="en-US" sz="4000" dirty="0">
                <a:solidFill>
                  <a:srgbClr val="FFFF00"/>
                </a:solidFill>
              </a:rPr>
              <a:t>The glory of His name,</a:t>
            </a:r>
          </a:p>
          <a:p>
            <a:pPr algn="ctr" eaLnBrk="1" hangingPunct="1">
              <a:lnSpc>
                <a:spcPct val="150000"/>
              </a:lnSpc>
            </a:pPr>
            <a:r>
              <a:rPr lang="en-AU" altLang="en-US" sz="4000" dirty="0">
                <a:solidFill>
                  <a:srgbClr val="FFFF00"/>
                </a:solidFill>
              </a:rPr>
              <a:t>All creation bows</a:t>
            </a:r>
          </a:p>
          <a:p>
            <a:pPr algn="ctr" eaLnBrk="1" hangingPunct="1">
              <a:lnSpc>
                <a:spcPct val="150000"/>
              </a:lnSpc>
            </a:pPr>
            <a:r>
              <a:rPr lang="en-AU" altLang="en-US" sz="4000" dirty="0">
                <a:solidFill>
                  <a:srgbClr val="FFFF00"/>
                </a:solidFill>
              </a:rPr>
              <a:t>At the coming of the King.</a:t>
            </a:r>
          </a:p>
          <a:p>
            <a:pPr algn="ctr" eaLnBrk="1" hangingPunct="1">
              <a:lnSpc>
                <a:spcPct val="150000"/>
              </a:lnSpc>
            </a:pPr>
            <a:r>
              <a:rPr lang="en-AU" altLang="en-US" sz="4000" dirty="0">
                <a:solidFill>
                  <a:srgbClr val="FFFF00"/>
                </a:solidFill>
              </a:rPr>
              <a:t>Every eye shall see, Every heart will know,</a:t>
            </a:r>
          </a:p>
          <a:p>
            <a:pPr algn="ctr" eaLnBrk="1" hangingPunct="1">
              <a:lnSpc>
                <a:spcPct val="150000"/>
              </a:lnSpc>
            </a:pPr>
            <a:r>
              <a:rPr lang="en-AU" altLang="en-US" sz="4000" dirty="0">
                <a:solidFill>
                  <a:srgbClr val="FFFF00"/>
                </a:solidFill>
              </a:rPr>
              <a:t>Every knee shall bow,</a:t>
            </a:r>
          </a:p>
          <a:p>
            <a:pPr algn="ctr" eaLnBrk="1" hangingPunct="1">
              <a:lnSpc>
                <a:spcPct val="150000"/>
              </a:lnSpc>
            </a:pPr>
            <a:r>
              <a:rPr lang="en-AU" altLang="en-US" sz="4000" dirty="0">
                <a:solidFill>
                  <a:srgbClr val="FFFF00"/>
                </a:solidFill>
              </a:rPr>
              <a:t>Every tongue confess;                </a:t>
            </a:r>
          </a:p>
          <a:p>
            <a:pPr algn="ctr" eaLnBrk="1" hangingPunct="1">
              <a:lnSpc>
                <a:spcPct val="150000"/>
              </a:lnSpc>
            </a:pPr>
            <a:r>
              <a:rPr lang="en-AU" altLang="en-US" sz="1800" i="1" dirty="0">
                <a:solidFill>
                  <a:srgbClr val="FFFF00"/>
                </a:solidFill>
                <a:effectLst>
                  <a:outerShdw blurRad="38100" dist="38100" dir="2700000" algn="tl">
                    <a:srgbClr val="000000">
                      <a:alpha val="43137"/>
                    </a:srgbClr>
                  </a:outerShdw>
                </a:effectLst>
              </a:rPr>
              <a:t>1/5</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3074" name="Text Box 4">
            <a:extLst>
              <a:ext uri="{FF2B5EF4-FFF2-40B4-BE49-F238E27FC236}">
                <a16:creationId xmlns:a16="http://schemas.microsoft.com/office/drawing/2014/main" id="{C4FC0F26-E367-465E-8F9E-1B2FA28C52D0}"/>
              </a:ext>
            </a:extLst>
          </p:cNvPr>
          <p:cNvSpPr txBox="1">
            <a:spLocks noChangeArrowheads="1"/>
          </p:cNvSpPr>
          <p:nvPr/>
        </p:nvSpPr>
        <p:spPr bwMode="auto">
          <a:xfrm>
            <a:off x="0" y="1"/>
            <a:ext cx="12192000" cy="4890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b="1">
                <a:solidFill>
                  <a:schemeClr val="tx1"/>
                </a:solidFill>
                <a:latin typeface="Bookman Old Style" panose="02050604050505020204" pitchFamily="18" charset="0"/>
              </a:defRPr>
            </a:lvl1pPr>
            <a:lvl2pPr marL="742950" indent="-285750" eaLnBrk="0" hangingPunct="0">
              <a:defRPr sz="3600" b="1">
                <a:solidFill>
                  <a:schemeClr val="tx1"/>
                </a:solidFill>
                <a:latin typeface="Bookman Old Style" panose="02050604050505020204" pitchFamily="18" charset="0"/>
              </a:defRPr>
            </a:lvl2pPr>
            <a:lvl3pPr marL="1143000" indent="-228600" eaLnBrk="0" hangingPunct="0">
              <a:defRPr sz="3600" b="1">
                <a:solidFill>
                  <a:schemeClr val="tx1"/>
                </a:solidFill>
                <a:latin typeface="Bookman Old Style" panose="02050604050505020204" pitchFamily="18" charset="0"/>
              </a:defRPr>
            </a:lvl3pPr>
            <a:lvl4pPr marL="1600200" indent="-228600" eaLnBrk="0" hangingPunct="0">
              <a:defRPr sz="3600" b="1">
                <a:solidFill>
                  <a:schemeClr val="tx1"/>
                </a:solidFill>
                <a:latin typeface="Bookman Old Style" panose="02050604050505020204" pitchFamily="18" charset="0"/>
              </a:defRPr>
            </a:lvl4pPr>
            <a:lvl5pPr marL="2057400" indent="-228600" eaLnBrk="0" hangingPunct="0">
              <a:defRPr sz="3600" b="1">
                <a:solidFill>
                  <a:schemeClr val="tx1"/>
                </a:solidFill>
                <a:latin typeface="Bookman Old Style" panose="02050604050505020204" pitchFamily="18" charset="0"/>
              </a:defRPr>
            </a:lvl5pPr>
            <a:lvl6pPr marL="2514600" indent="-228600" eaLnBrk="0" fontAlgn="base" hangingPunct="0">
              <a:spcBef>
                <a:spcPct val="0"/>
              </a:spcBef>
              <a:spcAft>
                <a:spcPct val="0"/>
              </a:spcAft>
              <a:defRPr sz="3600" b="1">
                <a:solidFill>
                  <a:schemeClr val="tx1"/>
                </a:solidFill>
                <a:latin typeface="Bookman Old Style" panose="02050604050505020204" pitchFamily="18" charset="0"/>
              </a:defRPr>
            </a:lvl6pPr>
            <a:lvl7pPr marL="2971800" indent="-228600" eaLnBrk="0" fontAlgn="base" hangingPunct="0">
              <a:spcBef>
                <a:spcPct val="0"/>
              </a:spcBef>
              <a:spcAft>
                <a:spcPct val="0"/>
              </a:spcAft>
              <a:defRPr sz="3600" b="1">
                <a:solidFill>
                  <a:schemeClr val="tx1"/>
                </a:solidFill>
                <a:latin typeface="Bookman Old Style" panose="02050604050505020204" pitchFamily="18" charset="0"/>
              </a:defRPr>
            </a:lvl7pPr>
            <a:lvl8pPr marL="3429000" indent="-228600" eaLnBrk="0" fontAlgn="base" hangingPunct="0">
              <a:spcBef>
                <a:spcPct val="0"/>
              </a:spcBef>
              <a:spcAft>
                <a:spcPct val="0"/>
              </a:spcAft>
              <a:defRPr sz="3600" b="1">
                <a:solidFill>
                  <a:schemeClr val="tx1"/>
                </a:solidFill>
                <a:latin typeface="Bookman Old Style" panose="02050604050505020204" pitchFamily="18" charset="0"/>
              </a:defRPr>
            </a:lvl8pPr>
            <a:lvl9pPr marL="3886200" indent="-228600" eaLnBrk="0" fontAlgn="base" hangingPunct="0">
              <a:spcBef>
                <a:spcPct val="0"/>
              </a:spcBef>
              <a:spcAft>
                <a:spcPct val="0"/>
              </a:spcAft>
              <a:defRPr sz="3600" b="1">
                <a:solidFill>
                  <a:schemeClr val="tx1"/>
                </a:solidFill>
                <a:latin typeface="Bookman Old Style" panose="02050604050505020204" pitchFamily="18" charset="0"/>
              </a:defRPr>
            </a:lvl9pPr>
          </a:lstStyle>
          <a:p>
            <a:pPr eaLnBrk="1" hangingPunct="1">
              <a:lnSpc>
                <a:spcPct val="150000"/>
              </a:lnSpc>
            </a:pPr>
            <a:endParaRPr lang="en-AU" altLang="en-US" sz="1600" dirty="0">
              <a:solidFill>
                <a:srgbClr val="FFFF00"/>
              </a:solidFill>
            </a:endParaRPr>
          </a:p>
          <a:p>
            <a:pPr algn="ctr" eaLnBrk="1" hangingPunct="1">
              <a:lnSpc>
                <a:spcPct val="150000"/>
              </a:lnSpc>
            </a:pPr>
            <a:r>
              <a:rPr lang="en-AU" altLang="en-US" sz="4400" dirty="0">
                <a:solidFill>
                  <a:srgbClr val="FFFF00"/>
                </a:solidFill>
              </a:rPr>
              <a:t>Holy, holy, </a:t>
            </a:r>
          </a:p>
          <a:p>
            <a:pPr algn="ctr" eaLnBrk="1" hangingPunct="1">
              <a:lnSpc>
                <a:spcPct val="150000"/>
              </a:lnSpc>
            </a:pPr>
            <a:r>
              <a:rPr lang="en-AU" altLang="en-US" sz="4400" dirty="0">
                <a:solidFill>
                  <a:srgbClr val="FFFF00"/>
                </a:solidFill>
              </a:rPr>
              <a:t>holy is the Lord.</a:t>
            </a:r>
          </a:p>
          <a:p>
            <a:pPr algn="ctr" eaLnBrk="1" hangingPunct="1">
              <a:lnSpc>
                <a:spcPct val="150000"/>
              </a:lnSpc>
            </a:pPr>
            <a:r>
              <a:rPr lang="en-AU" altLang="en-US" sz="4400" dirty="0">
                <a:solidFill>
                  <a:srgbClr val="FFFF00"/>
                </a:solidFill>
              </a:rPr>
              <a:t>See the coming of the King,</a:t>
            </a:r>
          </a:p>
          <a:p>
            <a:pPr algn="ctr" eaLnBrk="1" hangingPunct="1">
              <a:lnSpc>
                <a:spcPct val="150000"/>
              </a:lnSpc>
            </a:pPr>
            <a:r>
              <a:rPr lang="en-AU" altLang="en-US" sz="4400" dirty="0">
                <a:solidFill>
                  <a:srgbClr val="FFFF00"/>
                </a:solidFill>
              </a:rPr>
              <a:t>Holy is the Lord. </a:t>
            </a:r>
          </a:p>
          <a:p>
            <a:pPr algn="ctr" eaLnBrk="1" hangingPunct="1">
              <a:lnSpc>
                <a:spcPct val="150000"/>
              </a:lnSpc>
            </a:pPr>
            <a:r>
              <a:rPr lang="en-AU" altLang="en-US" sz="1800" i="1" dirty="0">
                <a:solidFill>
                  <a:srgbClr val="FFFF00"/>
                </a:solidFill>
                <a:effectLst>
                  <a:outerShdw blurRad="38100" dist="38100" dir="2700000" algn="tl">
                    <a:srgbClr val="000000">
                      <a:alpha val="43137"/>
                    </a:srgbClr>
                  </a:outerShdw>
                </a:effectLst>
              </a:rPr>
              <a:t>2/5</a:t>
            </a:r>
            <a:endParaRPr lang="en-US" altLang="en-US" sz="1800" i="1" dirty="0">
              <a:effectLst>
                <a:outerShdw blurRad="38100" dist="38100" dir="2700000" algn="tl">
                  <a:srgbClr val="000000">
                    <a:alpha val="43137"/>
                  </a:srgbClr>
                </a:outerShdw>
              </a:effectLs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4098" name="Text Box 4">
            <a:extLst>
              <a:ext uri="{FF2B5EF4-FFF2-40B4-BE49-F238E27FC236}">
                <a16:creationId xmlns:a16="http://schemas.microsoft.com/office/drawing/2014/main" id="{E8C33C36-D02D-467C-B8E0-1D82F464A64E}"/>
              </a:ext>
            </a:extLst>
          </p:cNvPr>
          <p:cNvSpPr txBox="1">
            <a:spLocks noChangeArrowheads="1"/>
          </p:cNvSpPr>
          <p:nvPr/>
        </p:nvSpPr>
        <p:spPr bwMode="auto">
          <a:xfrm>
            <a:off x="0" y="0"/>
            <a:ext cx="12192000" cy="6921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b="1">
                <a:solidFill>
                  <a:schemeClr val="tx1"/>
                </a:solidFill>
                <a:latin typeface="Bookman Old Style" panose="02050604050505020204" pitchFamily="18" charset="0"/>
              </a:defRPr>
            </a:lvl1pPr>
            <a:lvl2pPr marL="742950" indent="-285750" eaLnBrk="0" hangingPunct="0">
              <a:defRPr sz="3600" b="1">
                <a:solidFill>
                  <a:schemeClr val="tx1"/>
                </a:solidFill>
                <a:latin typeface="Bookman Old Style" panose="02050604050505020204" pitchFamily="18" charset="0"/>
              </a:defRPr>
            </a:lvl2pPr>
            <a:lvl3pPr marL="1143000" indent="-228600" eaLnBrk="0" hangingPunct="0">
              <a:defRPr sz="3600" b="1">
                <a:solidFill>
                  <a:schemeClr val="tx1"/>
                </a:solidFill>
                <a:latin typeface="Bookman Old Style" panose="02050604050505020204" pitchFamily="18" charset="0"/>
              </a:defRPr>
            </a:lvl3pPr>
            <a:lvl4pPr marL="1600200" indent="-228600" eaLnBrk="0" hangingPunct="0">
              <a:defRPr sz="3600" b="1">
                <a:solidFill>
                  <a:schemeClr val="tx1"/>
                </a:solidFill>
                <a:latin typeface="Bookman Old Style" panose="02050604050505020204" pitchFamily="18" charset="0"/>
              </a:defRPr>
            </a:lvl4pPr>
            <a:lvl5pPr marL="2057400" indent="-228600" eaLnBrk="0" hangingPunct="0">
              <a:defRPr sz="3600" b="1">
                <a:solidFill>
                  <a:schemeClr val="tx1"/>
                </a:solidFill>
                <a:latin typeface="Bookman Old Style" panose="02050604050505020204" pitchFamily="18" charset="0"/>
              </a:defRPr>
            </a:lvl5pPr>
            <a:lvl6pPr marL="2514600" indent="-228600" eaLnBrk="0" fontAlgn="base" hangingPunct="0">
              <a:spcBef>
                <a:spcPct val="0"/>
              </a:spcBef>
              <a:spcAft>
                <a:spcPct val="0"/>
              </a:spcAft>
              <a:defRPr sz="3600" b="1">
                <a:solidFill>
                  <a:schemeClr val="tx1"/>
                </a:solidFill>
                <a:latin typeface="Bookman Old Style" panose="02050604050505020204" pitchFamily="18" charset="0"/>
              </a:defRPr>
            </a:lvl6pPr>
            <a:lvl7pPr marL="2971800" indent="-228600" eaLnBrk="0" fontAlgn="base" hangingPunct="0">
              <a:spcBef>
                <a:spcPct val="0"/>
              </a:spcBef>
              <a:spcAft>
                <a:spcPct val="0"/>
              </a:spcAft>
              <a:defRPr sz="3600" b="1">
                <a:solidFill>
                  <a:schemeClr val="tx1"/>
                </a:solidFill>
                <a:latin typeface="Bookman Old Style" panose="02050604050505020204" pitchFamily="18" charset="0"/>
              </a:defRPr>
            </a:lvl7pPr>
            <a:lvl8pPr marL="3429000" indent="-228600" eaLnBrk="0" fontAlgn="base" hangingPunct="0">
              <a:spcBef>
                <a:spcPct val="0"/>
              </a:spcBef>
              <a:spcAft>
                <a:spcPct val="0"/>
              </a:spcAft>
              <a:defRPr sz="3600" b="1">
                <a:solidFill>
                  <a:schemeClr val="tx1"/>
                </a:solidFill>
                <a:latin typeface="Bookman Old Style" panose="02050604050505020204" pitchFamily="18" charset="0"/>
              </a:defRPr>
            </a:lvl8pPr>
            <a:lvl9pPr marL="3886200" indent="-228600" eaLnBrk="0" fontAlgn="base" hangingPunct="0">
              <a:spcBef>
                <a:spcPct val="0"/>
              </a:spcBef>
              <a:spcAft>
                <a:spcPct val="0"/>
              </a:spcAft>
              <a:defRPr sz="3600" b="1">
                <a:solidFill>
                  <a:schemeClr val="tx1"/>
                </a:solidFill>
                <a:latin typeface="Bookman Old Style" panose="02050604050505020204" pitchFamily="18" charset="0"/>
              </a:defRPr>
            </a:lvl9pPr>
          </a:lstStyle>
          <a:p>
            <a:pPr algn="ctr" eaLnBrk="1" hangingPunct="1">
              <a:lnSpc>
                <a:spcPct val="150000"/>
              </a:lnSpc>
            </a:pPr>
            <a:r>
              <a:rPr lang="en-AU" altLang="en-US" sz="4000" dirty="0">
                <a:solidFill>
                  <a:srgbClr val="FFFF00"/>
                </a:solidFill>
              </a:rPr>
              <a:t>The heavens shall declare</a:t>
            </a:r>
          </a:p>
          <a:p>
            <a:pPr algn="ctr" eaLnBrk="1" hangingPunct="1">
              <a:lnSpc>
                <a:spcPct val="150000"/>
              </a:lnSpc>
            </a:pPr>
            <a:r>
              <a:rPr lang="en-AU" altLang="en-US" sz="4000" dirty="0">
                <a:solidFill>
                  <a:srgbClr val="FFFF00"/>
                </a:solidFill>
              </a:rPr>
              <a:t>The glory of His name,</a:t>
            </a:r>
          </a:p>
          <a:p>
            <a:pPr algn="ctr" eaLnBrk="1" hangingPunct="1">
              <a:lnSpc>
                <a:spcPct val="150000"/>
              </a:lnSpc>
            </a:pPr>
            <a:r>
              <a:rPr lang="en-AU" altLang="en-US" sz="4000" dirty="0">
                <a:solidFill>
                  <a:srgbClr val="FFFF00"/>
                </a:solidFill>
              </a:rPr>
              <a:t>All creation bows</a:t>
            </a:r>
          </a:p>
          <a:p>
            <a:pPr algn="ctr" eaLnBrk="1" hangingPunct="1">
              <a:lnSpc>
                <a:spcPct val="150000"/>
              </a:lnSpc>
            </a:pPr>
            <a:r>
              <a:rPr lang="en-AU" altLang="en-US" sz="4000" dirty="0">
                <a:solidFill>
                  <a:srgbClr val="FFFF00"/>
                </a:solidFill>
              </a:rPr>
              <a:t>At the coming of the King.</a:t>
            </a:r>
          </a:p>
          <a:p>
            <a:pPr algn="ctr" eaLnBrk="1" hangingPunct="1">
              <a:lnSpc>
                <a:spcPct val="150000"/>
              </a:lnSpc>
            </a:pPr>
            <a:r>
              <a:rPr lang="en-AU" altLang="en-US" sz="4000" dirty="0">
                <a:solidFill>
                  <a:srgbClr val="FFFF00"/>
                </a:solidFill>
              </a:rPr>
              <a:t>Every eye shall see, Every heart will know, </a:t>
            </a:r>
          </a:p>
          <a:p>
            <a:pPr algn="ctr" eaLnBrk="1" hangingPunct="1">
              <a:lnSpc>
                <a:spcPct val="150000"/>
              </a:lnSpc>
            </a:pPr>
            <a:r>
              <a:rPr lang="en-AU" altLang="en-US" sz="4000" dirty="0">
                <a:solidFill>
                  <a:srgbClr val="FFFF00"/>
                </a:solidFill>
              </a:rPr>
              <a:t>Every knee shall bow,</a:t>
            </a:r>
          </a:p>
          <a:p>
            <a:pPr algn="ctr" eaLnBrk="1" hangingPunct="1">
              <a:lnSpc>
                <a:spcPct val="150000"/>
              </a:lnSpc>
            </a:pPr>
            <a:r>
              <a:rPr lang="en-AU" altLang="en-US" sz="4000" dirty="0">
                <a:solidFill>
                  <a:srgbClr val="FFFF00"/>
                </a:solidFill>
              </a:rPr>
              <a:t>Every tongue confess;</a:t>
            </a:r>
          </a:p>
          <a:p>
            <a:pPr algn="ctr" eaLnBrk="1" hangingPunct="1">
              <a:lnSpc>
                <a:spcPct val="150000"/>
              </a:lnSpc>
            </a:pPr>
            <a:r>
              <a:rPr lang="en-AU" altLang="en-US" sz="1800" i="1" dirty="0">
                <a:solidFill>
                  <a:srgbClr val="FFFF00"/>
                </a:solidFill>
                <a:effectLst>
                  <a:outerShdw blurRad="38100" dist="38100" dir="2700000" algn="tl">
                    <a:srgbClr val="000000">
                      <a:alpha val="43137"/>
                    </a:srgbClr>
                  </a:outerShdw>
                </a:effectLst>
              </a:rPr>
              <a:t>3/5</a:t>
            </a:r>
            <a:endParaRPr lang="en-US" altLang="en-US" sz="1800" i="1" dirty="0">
              <a:effectLst>
                <a:outerShdw blurRad="38100" dist="38100" dir="2700000" algn="tl">
                  <a:srgbClr val="000000">
                    <a:alpha val="43137"/>
                  </a:srgbClr>
                </a:outerShdw>
              </a:effectLs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5122" name="Text Box 4">
            <a:extLst>
              <a:ext uri="{FF2B5EF4-FFF2-40B4-BE49-F238E27FC236}">
                <a16:creationId xmlns:a16="http://schemas.microsoft.com/office/drawing/2014/main" id="{7A7B8034-9A4E-4D73-85B3-C004968735D8}"/>
              </a:ext>
            </a:extLst>
          </p:cNvPr>
          <p:cNvSpPr txBox="1">
            <a:spLocks noChangeArrowheads="1"/>
          </p:cNvSpPr>
          <p:nvPr/>
        </p:nvSpPr>
        <p:spPr bwMode="auto">
          <a:xfrm>
            <a:off x="0" y="1"/>
            <a:ext cx="12192000" cy="4890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b="1">
                <a:solidFill>
                  <a:schemeClr val="tx1"/>
                </a:solidFill>
                <a:latin typeface="Bookman Old Style" panose="02050604050505020204" pitchFamily="18" charset="0"/>
              </a:defRPr>
            </a:lvl1pPr>
            <a:lvl2pPr marL="742950" indent="-285750" eaLnBrk="0" hangingPunct="0">
              <a:defRPr sz="3600" b="1">
                <a:solidFill>
                  <a:schemeClr val="tx1"/>
                </a:solidFill>
                <a:latin typeface="Bookman Old Style" panose="02050604050505020204" pitchFamily="18" charset="0"/>
              </a:defRPr>
            </a:lvl2pPr>
            <a:lvl3pPr marL="1143000" indent="-228600" eaLnBrk="0" hangingPunct="0">
              <a:defRPr sz="3600" b="1">
                <a:solidFill>
                  <a:schemeClr val="tx1"/>
                </a:solidFill>
                <a:latin typeface="Bookman Old Style" panose="02050604050505020204" pitchFamily="18" charset="0"/>
              </a:defRPr>
            </a:lvl3pPr>
            <a:lvl4pPr marL="1600200" indent="-228600" eaLnBrk="0" hangingPunct="0">
              <a:defRPr sz="3600" b="1">
                <a:solidFill>
                  <a:schemeClr val="tx1"/>
                </a:solidFill>
                <a:latin typeface="Bookman Old Style" panose="02050604050505020204" pitchFamily="18" charset="0"/>
              </a:defRPr>
            </a:lvl4pPr>
            <a:lvl5pPr marL="2057400" indent="-228600" eaLnBrk="0" hangingPunct="0">
              <a:defRPr sz="3600" b="1">
                <a:solidFill>
                  <a:schemeClr val="tx1"/>
                </a:solidFill>
                <a:latin typeface="Bookman Old Style" panose="02050604050505020204" pitchFamily="18" charset="0"/>
              </a:defRPr>
            </a:lvl5pPr>
            <a:lvl6pPr marL="2514600" indent="-228600" eaLnBrk="0" fontAlgn="base" hangingPunct="0">
              <a:spcBef>
                <a:spcPct val="0"/>
              </a:spcBef>
              <a:spcAft>
                <a:spcPct val="0"/>
              </a:spcAft>
              <a:defRPr sz="3600" b="1">
                <a:solidFill>
                  <a:schemeClr val="tx1"/>
                </a:solidFill>
                <a:latin typeface="Bookman Old Style" panose="02050604050505020204" pitchFamily="18" charset="0"/>
              </a:defRPr>
            </a:lvl6pPr>
            <a:lvl7pPr marL="2971800" indent="-228600" eaLnBrk="0" fontAlgn="base" hangingPunct="0">
              <a:spcBef>
                <a:spcPct val="0"/>
              </a:spcBef>
              <a:spcAft>
                <a:spcPct val="0"/>
              </a:spcAft>
              <a:defRPr sz="3600" b="1">
                <a:solidFill>
                  <a:schemeClr val="tx1"/>
                </a:solidFill>
                <a:latin typeface="Bookman Old Style" panose="02050604050505020204" pitchFamily="18" charset="0"/>
              </a:defRPr>
            </a:lvl7pPr>
            <a:lvl8pPr marL="3429000" indent="-228600" eaLnBrk="0" fontAlgn="base" hangingPunct="0">
              <a:spcBef>
                <a:spcPct val="0"/>
              </a:spcBef>
              <a:spcAft>
                <a:spcPct val="0"/>
              </a:spcAft>
              <a:defRPr sz="3600" b="1">
                <a:solidFill>
                  <a:schemeClr val="tx1"/>
                </a:solidFill>
                <a:latin typeface="Bookman Old Style" panose="02050604050505020204" pitchFamily="18" charset="0"/>
              </a:defRPr>
            </a:lvl8pPr>
            <a:lvl9pPr marL="3886200" indent="-228600" eaLnBrk="0" fontAlgn="base" hangingPunct="0">
              <a:spcBef>
                <a:spcPct val="0"/>
              </a:spcBef>
              <a:spcAft>
                <a:spcPct val="0"/>
              </a:spcAft>
              <a:defRPr sz="3600" b="1">
                <a:solidFill>
                  <a:schemeClr val="tx1"/>
                </a:solidFill>
                <a:latin typeface="Bookman Old Style" panose="02050604050505020204" pitchFamily="18" charset="0"/>
              </a:defRPr>
            </a:lvl9pPr>
          </a:lstStyle>
          <a:p>
            <a:pPr eaLnBrk="1" hangingPunct="1">
              <a:lnSpc>
                <a:spcPct val="150000"/>
              </a:lnSpc>
            </a:pPr>
            <a:endParaRPr lang="en-AU" altLang="en-US" sz="1600" dirty="0">
              <a:solidFill>
                <a:srgbClr val="FFFF00"/>
              </a:solidFill>
            </a:endParaRPr>
          </a:p>
          <a:p>
            <a:pPr algn="ctr" eaLnBrk="1" hangingPunct="1">
              <a:lnSpc>
                <a:spcPct val="150000"/>
              </a:lnSpc>
            </a:pPr>
            <a:r>
              <a:rPr lang="en-AU" altLang="en-US" sz="4400" dirty="0">
                <a:solidFill>
                  <a:srgbClr val="FFFF00"/>
                </a:solidFill>
              </a:rPr>
              <a:t>Holy, holy, </a:t>
            </a:r>
          </a:p>
          <a:p>
            <a:pPr algn="ctr" eaLnBrk="1" hangingPunct="1">
              <a:lnSpc>
                <a:spcPct val="150000"/>
              </a:lnSpc>
            </a:pPr>
            <a:r>
              <a:rPr lang="en-AU" altLang="en-US" sz="4400" dirty="0">
                <a:solidFill>
                  <a:srgbClr val="FFFF00"/>
                </a:solidFill>
              </a:rPr>
              <a:t>holy is the Lord.</a:t>
            </a:r>
          </a:p>
          <a:p>
            <a:pPr algn="ctr" eaLnBrk="1" hangingPunct="1">
              <a:lnSpc>
                <a:spcPct val="150000"/>
              </a:lnSpc>
            </a:pPr>
            <a:r>
              <a:rPr lang="en-AU" altLang="en-US" sz="4400" dirty="0">
                <a:solidFill>
                  <a:srgbClr val="FFFF00"/>
                </a:solidFill>
              </a:rPr>
              <a:t>See the coming of the King,</a:t>
            </a:r>
          </a:p>
          <a:p>
            <a:pPr algn="ctr" eaLnBrk="1" hangingPunct="1">
              <a:lnSpc>
                <a:spcPct val="150000"/>
              </a:lnSpc>
            </a:pPr>
            <a:r>
              <a:rPr lang="en-AU" altLang="en-US" sz="4400" dirty="0">
                <a:solidFill>
                  <a:srgbClr val="FFFF00"/>
                </a:solidFill>
              </a:rPr>
              <a:t>Holy is the Lord.</a:t>
            </a:r>
          </a:p>
          <a:p>
            <a:pPr algn="ctr" eaLnBrk="1" hangingPunct="1">
              <a:lnSpc>
                <a:spcPct val="150000"/>
              </a:lnSpc>
            </a:pPr>
            <a:r>
              <a:rPr lang="en-AU" altLang="en-US" sz="1800" i="1" dirty="0">
                <a:solidFill>
                  <a:srgbClr val="FFFF00"/>
                </a:solidFill>
                <a:effectLst>
                  <a:outerShdw blurRad="38100" dist="38100" dir="2700000" algn="tl">
                    <a:srgbClr val="000000">
                      <a:alpha val="43137"/>
                    </a:srgbClr>
                  </a:outerShdw>
                </a:effectLst>
              </a:rPr>
              <a:t>4/5</a:t>
            </a:r>
            <a:endParaRPr lang="en-US" altLang="en-US" sz="1800" i="1" dirty="0">
              <a:effectLst>
                <a:outerShdw blurRad="38100" dist="38100" dir="2700000" algn="tl">
                  <a:srgbClr val="000000">
                    <a:alpha val="43137"/>
                  </a:srgbClr>
                </a:outerShdw>
              </a:effectLs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6146" name="Text Box 4">
            <a:extLst>
              <a:ext uri="{FF2B5EF4-FFF2-40B4-BE49-F238E27FC236}">
                <a16:creationId xmlns:a16="http://schemas.microsoft.com/office/drawing/2014/main" id="{9EAD5ADE-2A00-4DEE-B712-45F5ABAA0693}"/>
              </a:ext>
            </a:extLst>
          </p:cNvPr>
          <p:cNvSpPr txBox="1">
            <a:spLocks noChangeArrowheads="1"/>
          </p:cNvSpPr>
          <p:nvPr/>
        </p:nvSpPr>
        <p:spPr bwMode="auto">
          <a:xfrm>
            <a:off x="0" y="1"/>
            <a:ext cx="12192000" cy="4890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b="1">
                <a:solidFill>
                  <a:schemeClr val="tx1"/>
                </a:solidFill>
                <a:latin typeface="Bookman Old Style" panose="02050604050505020204" pitchFamily="18" charset="0"/>
              </a:defRPr>
            </a:lvl1pPr>
            <a:lvl2pPr marL="742950" indent="-285750" eaLnBrk="0" hangingPunct="0">
              <a:defRPr sz="3600" b="1">
                <a:solidFill>
                  <a:schemeClr val="tx1"/>
                </a:solidFill>
                <a:latin typeface="Bookman Old Style" panose="02050604050505020204" pitchFamily="18" charset="0"/>
              </a:defRPr>
            </a:lvl2pPr>
            <a:lvl3pPr marL="1143000" indent="-228600" eaLnBrk="0" hangingPunct="0">
              <a:defRPr sz="3600" b="1">
                <a:solidFill>
                  <a:schemeClr val="tx1"/>
                </a:solidFill>
                <a:latin typeface="Bookman Old Style" panose="02050604050505020204" pitchFamily="18" charset="0"/>
              </a:defRPr>
            </a:lvl3pPr>
            <a:lvl4pPr marL="1600200" indent="-228600" eaLnBrk="0" hangingPunct="0">
              <a:defRPr sz="3600" b="1">
                <a:solidFill>
                  <a:schemeClr val="tx1"/>
                </a:solidFill>
                <a:latin typeface="Bookman Old Style" panose="02050604050505020204" pitchFamily="18" charset="0"/>
              </a:defRPr>
            </a:lvl4pPr>
            <a:lvl5pPr marL="2057400" indent="-228600" eaLnBrk="0" hangingPunct="0">
              <a:defRPr sz="3600" b="1">
                <a:solidFill>
                  <a:schemeClr val="tx1"/>
                </a:solidFill>
                <a:latin typeface="Bookman Old Style" panose="02050604050505020204" pitchFamily="18" charset="0"/>
              </a:defRPr>
            </a:lvl5pPr>
            <a:lvl6pPr marL="2514600" indent="-228600" eaLnBrk="0" fontAlgn="base" hangingPunct="0">
              <a:spcBef>
                <a:spcPct val="0"/>
              </a:spcBef>
              <a:spcAft>
                <a:spcPct val="0"/>
              </a:spcAft>
              <a:defRPr sz="3600" b="1">
                <a:solidFill>
                  <a:schemeClr val="tx1"/>
                </a:solidFill>
                <a:latin typeface="Bookman Old Style" panose="02050604050505020204" pitchFamily="18" charset="0"/>
              </a:defRPr>
            </a:lvl6pPr>
            <a:lvl7pPr marL="2971800" indent="-228600" eaLnBrk="0" fontAlgn="base" hangingPunct="0">
              <a:spcBef>
                <a:spcPct val="0"/>
              </a:spcBef>
              <a:spcAft>
                <a:spcPct val="0"/>
              </a:spcAft>
              <a:defRPr sz="3600" b="1">
                <a:solidFill>
                  <a:schemeClr val="tx1"/>
                </a:solidFill>
                <a:latin typeface="Bookman Old Style" panose="02050604050505020204" pitchFamily="18" charset="0"/>
              </a:defRPr>
            </a:lvl7pPr>
            <a:lvl8pPr marL="3429000" indent="-228600" eaLnBrk="0" fontAlgn="base" hangingPunct="0">
              <a:spcBef>
                <a:spcPct val="0"/>
              </a:spcBef>
              <a:spcAft>
                <a:spcPct val="0"/>
              </a:spcAft>
              <a:defRPr sz="3600" b="1">
                <a:solidFill>
                  <a:schemeClr val="tx1"/>
                </a:solidFill>
                <a:latin typeface="Bookman Old Style" panose="02050604050505020204" pitchFamily="18" charset="0"/>
              </a:defRPr>
            </a:lvl8pPr>
            <a:lvl9pPr marL="3886200" indent="-228600" eaLnBrk="0" fontAlgn="base" hangingPunct="0">
              <a:spcBef>
                <a:spcPct val="0"/>
              </a:spcBef>
              <a:spcAft>
                <a:spcPct val="0"/>
              </a:spcAft>
              <a:defRPr sz="3600" b="1">
                <a:solidFill>
                  <a:schemeClr val="tx1"/>
                </a:solidFill>
                <a:latin typeface="Bookman Old Style" panose="02050604050505020204" pitchFamily="18" charset="0"/>
              </a:defRPr>
            </a:lvl9pPr>
          </a:lstStyle>
          <a:p>
            <a:pPr algn="ctr" eaLnBrk="1" hangingPunct="1">
              <a:lnSpc>
                <a:spcPct val="150000"/>
              </a:lnSpc>
            </a:pPr>
            <a:endParaRPr lang="en-AU" altLang="en-US" sz="1600" dirty="0">
              <a:solidFill>
                <a:srgbClr val="FFFF00"/>
              </a:solidFill>
            </a:endParaRPr>
          </a:p>
          <a:p>
            <a:pPr algn="ctr" eaLnBrk="1" hangingPunct="1">
              <a:lnSpc>
                <a:spcPct val="150000"/>
              </a:lnSpc>
            </a:pPr>
            <a:r>
              <a:rPr lang="en-AU" altLang="en-US" sz="4400" dirty="0">
                <a:solidFill>
                  <a:srgbClr val="FFFF00"/>
                </a:solidFill>
              </a:rPr>
              <a:t>Holy, holy, </a:t>
            </a:r>
          </a:p>
          <a:p>
            <a:pPr algn="ctr" eaLnBrk="1" hangingPunct="1">
              <a:lnSpc>
                <a:spcPct val="150000"/>
              </a:lnSpc>
            </a:pPr>
            <a:r>
              <a:rPr lang="en-AU" altLang="en-US" sz="4400" dirty="0">
                <a:solidFill>
                  <a:srgbClr val="FFFF00"/>
                </a:solidFill>
              </a:rPr>
              <a:t>holy is the Lord.</a:t>
            </a:r>
          </a:p>
          <a:p>
            <a:pPr algn="ctr" eaLnBrk="1" hangingPunct="1">
              <a:lnSpc>
                <a:spcPct val="150000"/>
              </a:lnSpc>
            </a:pPr>
            <a:r>
              <a:rPr lang="en-AU" altLang="en-US" sz="4400" dirty="0">
                <a:solidFill>
                  <a:srgbClr val="FFFF00"/>
                </a:solidFill>
              </a:rPr>
              <a:t>See the coming of the King,</a:t>
            </a:r>
          </a:p>
          <a:p>
            <a:pPr algn="ctr" eaLnBrk="1" hangingPunct="1">
              <a:lnSpc>
                <a:spcPct val="150000"/>
              </a:lnSpc>
            </a:pPr>
            <a:r>
              <a:rPr lang="en-AU" altLang="en-US" sz="4400" dirty="0">
                <a:solidFill>
                  <a:srgbClr val="FFFF00"/>
                </a:solidFill>
              </a:rPr>
              <a:t>Holy is the Lord.      </a:t>
            </a:r>
          </a:p>
          <a:p>
            <a:pPr algn="ctr" eaLnBrk="1" hangingPunct="1">
              <a:lnSpc>
                <a:spcPct val="150000"/>
              </a:lnSpc>
            </a:pPr>
            <a:r>
              <a:rPr lang="en-AU" altLang="en-US" sz="1800" i="1" dirty="0">
                <a:solidFill>
                  <a:srgbClr val="FFFF00"/>
                </a:solidFill>
                <a:effectLst>
                  <a:outerShdw blurRad="38100" dist="38100" dir="2700000" algn="tl">
                    <a:srgbClr val="000000">
                      <a:alpha val="43137"/>
                    </a:srgbClr>
                  </a:outerShdw>
                </a:effectLst>
              </a:rPr>
              <a:t>5/5</a:t>
            </a:r>
            <a:endParaRPr lang="en-US" altLang="en-US" sz="1800" i="1" dirty="0">
              <a:effectLst>
                <a:outerShdw blurRad="38100" dist="38100" dir="2700000" algn="tl">
                  <a:srgbClr val="000000">
                    <a:alpha val="43137"/>
                  </a:srgbClr>
                </a:outerShdw>
              </a:effectLs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55403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hurch Announcement - The Ark Ministries">
            <a:extLst>
              <a:ext uri="{FF2B5EF4-FFF2-40B4-BE49-F238E27FC236}">
                <a16:creationId xmlns:a16="http://schemas.microsoft.com/office/drawing/2014/main" id="{120AB165-B582-432E-A779-F54164CA7A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8879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36261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elping Young Children With Sharing • ZERO TO THREE">
            <a:extLst>
              <a:ext uri="{FF2B5EF4-FFF2-40B4-BE49-F238E27FC236}">
                <a16:creationId xmlns:a16="http://schemas.microsoft.com/office/drawing/2014/main" id="{C57EBB36-2BEA-4059-802E-E29684B85C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
            <a:ext cx="12219214" cy="6842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9176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 Reflection for the Third Sunday of Lent | Kilmore Diocesan Pastoral Centre">
            <a:extLst>
              <a:ext uri="{FF2B5EF4-FFF2-40B4-BE49-F238E27FC236}">
                <a16:creationId xmlns:a16="http://schemas.microsoft.com/office/drawing/2014/main" id="{34DC5782-9203-4F49-8DE2-9B39D12652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27928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Shock Wave Offering Still | Still Backgrounds for Church">
            <a:extLst>
              <a:ext uri="{FF2B5EF4-FFF2-40B4-BE49-F238E27FC236}">
                <a16:creationId xmlns:a16="http://schemas.microsoft.com/office/drawing/2014/main" id="{C5064DC0-DD9D-4016-86E9-3E5CFF6BB9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24642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22681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88540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THE BOOK OF EXODUS - RE|SOURCE">
            <a:extLst>
              <a:ext uri="{FF2B5EF4-FFF2-40B4-BE49-F238E27FC236}">
                <a16:creationId xmlns:a16="http://schemas.microsoft.com/office/drawing/2014/main" id="{DAEC7016-59F7-4731-B58A-EF5D3BA198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573"/>
            <a:ext cx="12192000" cy="6899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94156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32202C0-461B-4012-A6AC-193A4058BB0B}"/>
              </a:ext>
            </a:extLst>
          </p:cNvPr>
          <p:cNvSpPr txBox="1"/>
          <p:nvPr/>
        </p:nvSpPr>
        <p:spPr>
          <a:xfrm>
            <a:off x="0" y="0"/>
            <a:ext cx="12192000" cy="6863417"/>
          </a:xfrm>
          <a:prstGeom prst="rect">
            <a:avLst/>
          </a:prstGeom>
          <a:noFill/>
        </p:spPr>
        <p:txBody>
          <a:bodyPr wrap="square" rtlCol="0">
            <a:spAutoFit/>
          </a:bodyPr>
          <a:lstStyle/>
          <a:p>
            <a:pPr algn="l"/>
            <a:r>
              <a:rPr lang="en-US" sz="4000" b="1" i="0" dirty="0">
                <a:solidFill>
                  <a:srgbClr val="000000"/>
                </a:solidFill>
                <a:effectLst/>
                <a:latin typeface="Arial" panose="020B0604020202020204" pitchFamily="34" charset="0"/>
                <a:cs typeface="Arial" panose="020B0604020202020204" pitchFamily="34" charset="0"/>
              </a:rPr>
              <a:t> </a:t>
            </a:r>
            <a:r>
              <a:rPr lang="en-US" sz="4000" b="0" i="0" dirty="0">
                <a:solidFill>
                  <a:srgbClr val="000000"/>
                </a:solidFill>
                <a:effectLst/>
                <a:latin typeface="Arial" panose="020B0604020202020204" pitchFamily="34" charset="0"/>
                <a:cs typeface="Arial" panose="020B0604020202020204" pitchFamily="34" charset="0"/>
              </a:rPr>
              <a:t>And God spoke all these words:</a:t>
            </a:r>
          </a:p>
          <a:p>
            <a:pPr algn="l"/>
            <a:r>
              <a:rPr lang="en-US" sz="4000" b="1" i="0" baseline="30000" dirty="0">
                <a:solidFill>
                  <a:srgbClr val="000000"/>
                </a:solidFill>
                <a:effectLst/>
                <a:latin typeface="Arial" panose="020B0604020202020204" pitchFamily="34" charset="0"/>
                <a:cs typeface="Arial" panose="020B0604020202020204" pitchFamily="34" charset="0"/>
              </a:rPr>
              <a:t>2 </a:t>
            </a:r>
            <a:r>
              <a:rPr lang="en-US" sz="4000" b="0" i="0" dirty="0">
                <a:solidFill>
                  <a:srgbClr val="000000"/>
                </a:solidFill>
                <a:effectLst/>
                <a:latin typeface="Arial" panose="020B0604020202020204" pitchFamily="34" charset="0"/>
                <a:cs typeface="Arial" panose="020B0604020202020204" pitchFamily="34" charset="0"/>
              </a:rPr>
              <a:t>“I am the </a:t>
            </a:r>
            <a:r>
              <a:rPr lang="en-US" sz="4000" b="0" i="0" cap="small" dirty="0">
                <a:solidFill>
                  <a:srgbClr val="000000"/>
                </a:solidFill>
                <a:effectLst/>
                <a:latin typeface="Arial" panose="020B0604020202020204" pitchFamily="34" charset="0"/>
                <a:cs typeface="Arial" panose="020B0604020202020204" pitchFamily="34" charset="0"/>
              </a:rPr>
              <a:t>Lord</a:t>
            </a:r>
            <a:r>
              <a:rPr lang="en-US" sz="4000" b="0" i="0" dirty="0">
                <a:solidFill>
                  <a:srgbClr val="000000"/>
                </a:solidFill>
                <a:effectLst/>
                <a:latin typeface="Arial" panose="020B0604020202020204" pitchFamily="34" charset="0"/>
                <a:cs typeface="Arial" panose="020B0604020202020204" pitchFamily="34" charset="0"/>
              </a:rPr>
              <a:t> your God, who brought you out of Egypt, out of the land of slavery.</a:t>
            </a:r>
          </a:p>
          <a:p>
            <a:pPr algn="l"/>
            <a:r>
              <a:rPr lang="en-US" sz="4000" b="1" i="0" baseline="30000" dirty="0">
                <a:solidFill>
                  <a:srgbClr val="000000"/>
                </a:solidFill>
                <a:effectLst/>
                <a:latin typeface="Arial" panose="020B0604020202020204" pitchFamily="34" charset="0"/>
                <a:cs typeface="Arial" panose="020B0604020202020204" pitchFamily="34" charset="0"/>
              </a:rPr>
              <a:t>3 </a:t>
            </a:r>
            <a:r>
              <a:rPr lang="en-US" sz="4000" b="0" i="0" dirty="0">
                <a:solidFill>
                  <a:srgbClr val="000000"/>
                </a:solidFill>
                <a:effectLst/>
                <a:latin typeface="Arial" panose="020B0604020202020204" pitchFamily="34" charset="0"/>
                <a:cs typeface="Arial" panose="020B0604020202020204" pitchFamily="34" charset="0"/>
              </a:rPr>
              <a:t>“You shall have no other gods before me.</a:t>
            </a:r>
          </a:p>
          <a:p>
            <a:pPr algn="l"/>
            <a:r>
              <a:rPr lang="en-US" sz="4000" b="1" i="0" baseline="30000" dirty="0">
                <a:solidFill>
                  <a:srgbClr val="000000"/>
                </a:solidFill>
                <a:effectLst/>
                <a:latin typeface="Arial" panose="020B0604020202020204" pitchFamily="34" charset="0"/>
                <a:cs typeface="Arial" panose="020B0604020202020204" pitchFamily="34" charset="0"/>
              </a:rPr>
              <a:t>4 </a:t>
            </a:r>
            <a:r>
              <a:rPr lang="en-US" sz="4000" b="0" i="0" dirty="0">
                <a:solidFill>
                  <a:srgbClr val="000000"/>
                </a:solidFill>
                <a:effectLst/>
                <a:latin typeface="Arial" panose="020B0604020202020204" pitchFamily="34" charset="0"/>
                <a:cs typeface="Arial" panose="020B0604020202020204" pitchFamily="34" charset="0"/>
              </a:rPr>
              <a:t>“You shall not make for yourself an image in the form of anything in heaven above or on the earth beneath or in the waters below.</a:t>
            </a:r>
          </a:p>
          <a:p>
            <a:pPr algn="l"/>
            <a:r>
              <a:rPr lang="en-US" sz="4000" b="0" i="0" dirty="0">
                <a:solidFill>
                  <a:srgbClr val="000000"/>
                </a:solidFill>
                <a:effectLst/>
                <a:latin typeface="Arial" panose="020B0604020202020204" pitchFamily="34" charset="0"/>
                <a:cs typeface="Arial" panose="020B0604020202020204" pitchFamily="34" charset="0"/>
              </a:rPr>
              <a:t> </a:t>
            </a:r>
            <a:r>
              <a:rPr lang="en-US" sz="4000" b="1" i="0" baseline="30000" dirty="0">
                <a:solidFill>
                  <a:srgbClr val="000000"/>
                </a:solidFill>
                <a:effectLst/>
                <a:latin typeface="Arial" panose="020B0604020202020204" pitchFamily="34" charset="0"/>
                <a:cs typeface="Arial" panose="020B0604020202020204" pitchFamily="34" charset="0"/>
              </a:rPr>
              <a:t>5 </a:t>
            </a:r>
            <a:r>
              <a:rPr lang="en-US" sz="4000" b="0" i="0" dirty="0">
                <a:solidFill>
                  <a:srgbClr val="000000"/>
                </a:solidFill>
                <a:effectLst/>
                <a:latin typeface="Arial" panose="020B0604020202020204" pitchFamily="34" charset="0"/>
                <a:cs typeface="Arial" panose="020B0604020202020204" pitchFamily="34" charset="0"/>
              </a:rPr>
              <a:t>You shall not bow down to them or worship them; for I, the </a:t>
            </a:r>
            <a:r>
              <a:rPr lang="en-US" sz="4000" b="0" i="0" cap="small" dirty="0">
                <a:solidFill>
                  <a:srgbClr val="000000"/>
                </a:solidFill>
                <a:effectLst/>
                <a:latin typeface="Arial" panose="020B0604020202020204" pitchFamily="34" charset="0"/>
                <a:cs typeface="Arial" panose="020B0604020202020204" pitchFamily="34" charset="0"/>
              </a:rPr>
              <a:t>Lord</a:t>
            </a:r>
            <a:r>
              <a:rPr lang="en-US" sz="4000" b="0" i="0" dirty="0">
                <a:solidFill>
                  <a:srgbClr val="000000"/>
                </a:solidFill>
                <a:effectLst/>
                <a:latin typeface="Arial" panose="020B0604020202020204" pitchFamily="34" charset="0"/>
                <a:cs typeface="Arial" panose="020B0604020202020204" pitchFamily="34" charset="0"/>
              </a:rPr>
              <a:t> your God, am a jealous God, </a:t>
            </a:r>
          </a:p>
          <a:p>
            <a:pPr algn="l"/>
            <a:r>
              <a:rPr lang="en-US" sz="4000" b="0" i="0" dirty="0">
                <a:solidFill>
                  <a:srgbClr val="000000"/>
                </a:solidFill>
                <a:effectLst/>
                <a:latin typeface="Arial" panose="020B0604020202020204" pitchFamily="34" charset="0"/>
                <a:cs typeface="Arial" panose="020B0604020202020204" pitchFamily="34" charset="0"/>
              </a:rPr>
              <a:t>punishing the children for the sin of the parents to the third and fourth generation of those who hate me, </a:t>
            </a:r>
            <a:endParaRPr lang="en-AU"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86198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870BD8A-DC23-46CC-9C6C-BC0D23AF1363}"/>
              </a:ext>
            </a:extLst>
          </p:cNvPr>
          <p:cNvSpPr txBox="1"/>
          <p:nvPr/>
        </p:nvSpPr>
        <p:spPr>
          <a:xfrm>
            <a:off x="0" y="0"/>
            <a:ext cx="12192000" cy="6863417"/>
          </a:xfrm>
          <a:prstGeom prst="rect">
            <a:avLst/>
          </a:prstGeom>
          <a:noFill/>
        </p:spPr>
        <p:txBody>
          <a:bodyPr wrap="square" rtlCol="0">
            <a:spAutoFit/>
          </a:bodyPr>
          <a:lstStyle/>
          <a:p>
            <a:pPr algn="l"/>
            <a:r>
              <a:rPr lang="en-US" sz="4000" b="1" i="0" baseline="30000" dirty="0">
                <a:solidFill>
                  <a:srgbClr val="000000"/>
                </a:solidFill>
                <a:effectLst/>
                <a:latin typeface="Arial" panose="020B0604020202020204" pitchFamily="34" charset="0"/>
                <a:cs typeface="Arial" panose="020B0604020202020204" pitchFamily="34" charset="0"/>
              </a:rPr>
              <a:t>6 </a:t>
            </a:r>
            <a:r>
              <a:rPr lang="en-US" sz="4000" b="0" i="0" dirty="0">
                <a:solidFill>
                  <a:srgbClr val="000000"/>
                </a:solidFill>
                <a:effectLst/>
                <a:latin typeface="Arial" panose="020B0604020202020204" pitchFamily="34" charset="0"/>
                <a:cs typeface="Arial" panose="020B0604020202020204" pitchFamily="34" charset="0"/>
              </a:rPr>
              <a:t>but showing love to a thousand generations of those who love me and keep my commandments.</a:t>
            </a:r>
          </a:p>
          <a:p>
            <a:pPr algn="l"/>
            <a:r>
              <a:rPr lang="en-US" sz="4000" b="1" i="0" baseline="30000" dirty="0">
                <a:solidFill>
                  <a:srgbClr val="000000"/>
                </a:solidFill>
                <a:effectLst/>
                <a:latin typeface="Arial" panose="020B0604020202020204" pitchFamily="34" charset="0"/>
                <a:cs typeface="Arial" panose="020B0604020202020204" pitchFamily="34" charset="0"/>
              </a:rPr>
              <a:t>7 </a:t>
            </a:r>
            <a:r>
              <a:rPr lang="en-US" sz="4000" b="0" i="0" dirty="0">
                <a:solidFill>
                  <a:srgbClr val="000000"/>
                </a:solidFill>
                <a:effectLst/>
                <a:latin typeface="Arial" panose="020B0604020202020204" pitchFamily="34" charset="0"/>
                <a:cs typeface="Arial" panose="020B0604020202020204" pitchFamily="34" charset="0"/>
              </a:rPr>
              <a:t>“You shall not misuse the name of the </a:t>
            </a:r>
            <a:r>
              <a:rPr lang="en-US" sz="4000" b="0" i="0" cap="small" dirty="0">
                <a:solidFill>
                  <a:srgbClr val="000000"/>
                </a:solidFill>
                <a:effectLst/>
                <a:latin typeface="Arial" panose="020B0604020202020204" pitchFamily="34" charset="0"/>
                <a:cs typeface="Arial" panose="020B0604020202020204" pitchFamily="34" charset="0"/>
              </a:rPr>
              <a:t>Lord</a:t>
            </a:r>
            <a:r>
              <a:rPr lang="en-US" sz="4000" b="0" i="0" dirty="0">
                <a:solidFill>
                  <a:srgbClr val="000000"/>
                </a:solidFill>
                <a:effectLst/>
                <a:latin typeface="Arial" panose="020B0604020202020204" pitchFamily="34" charset="0"/>
                <a:cs typeface="Arial" panose="020B0604020202020204" pitchFamily="34" charset="0"/>
              </a:rPr>
              <a:t> your God, for the </a:t>
            </a:r>
            <a:r>
              <a:rPr lang="en-US" sz="4000" b="0" i="0" cap="small" dirty="0">
                <a:solidFill>
                  <a:srgbClr val="000000"/>
                </a:solidFill>
                <a:effectLst/>
                <a:latin typeface="Arial" panose="020B0604020202020204" pitchFamily="34" charset="0"/>
                <a:cs typeface="Arial" panose="020B0604020202020204" pitchFamily="34" charset="0"/>
              </a:rPr>
              <a:t>Lord</a:t>
            </a:r>
            <a:r>
              <a:rPr lang="en-US" sz="4000" b="0" i="0" dirty="0">
                <a:solidFill>
                  <a:srgbClr val="000000"/>
                </a:solidFill>
                <a:effectLst/>
                <a:latin typeface="Arial" panose="020B0604020202020204" pitchFamily="34" charset="0"/>
                <a:cs typeface="Arial" panose="020B0604020202020204" pitchFamily="34" charset="0"/>
              </a:rPr>
              <a:t> will not hold anyone guiltless who misuses his name. </a:t>
            </a:r>
            <a:r>
              <a:rPr lang="en-US" sz="4000" b="1" i="0" baseline="30000" dirty="0">
                <a:solidFill>
                  <a:srgbClr val="000000"/>
                </a:solidFill>
                <a:effectLst/>
                <a:latin typeface="Arial" panose="020B0604020202020204" pitchFamily="34" charset="0"/>
                <a:cs typeface="Arial" panose="020B0604020202020204" pitchFamily="34" charset="0"/>
              </a:rPr>
              <a:t>8 </a:t>
            </a:r>
            <a:r>
              <a:rPr lang="en-US" sz="4000" b="0" i="0" dirty="0">
                <a:solidFill>
                  <a:srgbClr val="000000"/>
                </a:solidFill>
                <a:effectLst/>
                <a:latin typeface="Arial" panose="020B0604020202020204" pitchFamily="34" charset="0"/>
                <a:cs typeface="Arial" panose="020B0604020202020204" pitchFamily="34" charset="0"/>
              </a:rPr>
              <a:t>“Remember the Sabbath day by keeping it holy. </a:t>
            </a:r>
            <a:r>
              <a:rPr lang="en-US" sz="4000" b="1" i="0" baseline="30000" dirty="0">
                <a:solidFill>
                  <a:srgbClr val="000000"/>
                </a:solidFill>
                <a:effectLst/>
                <a:latin typeface="Arial" panose="020B0604020202020204" pitchFamily="34" charset="0"/>
                <a:cs typeface="Arial" panose="020B0604020202020204" pitchFamily="34" charset="0"/>
              </a:rPr>
              <a:t>9 </a:t>
            </a:r>
            <a:r>
              <a:rPr lang="en-US" sz="4000" b="0" i="0" dirty="0">
                <a:solidFill>
                  <a:srgbClr val="000000"/>
                </a:solidFill>
                <a:effectLst/>
                <a:latin typeface="Arial" panose="020B0604020202020204" pitchFamily="34" charset="0"/>
                <a:cs typeface="Arial" panose="020B0604020202020204" pitchFamily="34" charset="0"/>
              </a:rPr>
              <a:t>Six days you shall labour and do all your work, </a:t>
            </a:r>
            <a:r>
              <a:rPr lang="en-US" sz="4000" b="1" i="0" baseline="30000" dirty="0">
                <a:solidFill>
                  <a:srgbClr val="000000"/>
                </a:solidFill>
                <a:effectLst/>
                <a:latin typeface="Arial" panose="020B0604020202020204" pitchFamily="34" charset="0"/>
                <a:cs typeface="Arial" panose="020B0604020202020204" pitchFamily="34" charset="0"/>
              </a:rPr>
              <a:t>10 </a:t>
            </a:r>
            <a:r>
              <a:rPr lang="en-US" sz="4000" b="0" i="0" dirty="0">
                <a:solidFill>
                  <a:srgbClr val="000000"/>
                </a:solidFill>
                <a:effectLst/>
                <a:latin typeface="Arial" panose="020B0604020202020204" pitchFamily="34" charset="0"/>
                <a:cs typeface="Arial" panose="020B0604020202020204" pitchFamily="34" charset="0"/>
              </a:rPr>
              <a:t>but the seventh day is a sabbath to the </a:t>
            </a:r>
            <a:r>
              <a:rPr lang="en-US" sz="4000" b="0" i="0" cap="small" dirty="0">
                <a:solidFill>
                  <a:srgbClr val="000000"/>
                </a:solidFill>
                <a:effectLst/>
                <a:latin typeface="Arial" panose="020B0604020202020204" pitchFamily="34" charset="0"/>
                <a:cs typeface="Arial" panose="020B0604020202020204" pitchFamily="34" charset="0"/>
              </a:rPr>
              <a:t>Lord</a:t>
            </a:r>
            <a:r>
              <a:rPr lang="en-US" sz="4000" b="0" i="0" dirty="0">
                <a:solidFill>
                  <a:srgbClr val="000000"/>
                </a:solidFill>
                <a:effectLst/>
                <a:latin typeface="Arial" panose="020B0604020202020204" pitchFamily="34" charset="0"/>
                <a:cs typeface="Arial" panose="020B0604020202020204" pitchFamily="34" charset="0"/>
              </a:rPr>
              <a:t> your God. On it you shall not do any work, neither you, nor your son or daughter, nor your male or female servant, nor your animals, nor any foreigner residing in your towns. </a:t>
            </a:r>
            <a:endParaRPr lang="en-AU" sz="4000" dirty="0"/>
          </a:p>
        </p:txBody>
      </p:sp>
    </p:spTree>
    <p:extLst>
      <p:ext uri="{BB962C8B-B14F-4D97-AF65-F5344CB8AC3E}">
        <p14:creationId xmlns:p14="http://schemas.microsoft.com/office/powerpoint/2010/main" val="42440020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D91C6B1-106C-42DC-8F9A-91880233CF86}"/>
              </a:ext>
            </a:extLst>
          </p:cNvPr>
          <p:cNvSpPr txBox="1"/>
          <p:nvPr/>
        </p:nvSpPr>
        <p:spPr>
          <a:xfrm>
            <a:off x="0" y="0"/>
            <a:ext cx="12192000" cy="6247864"/>
          </a:xfrm>
          <a:prstGeom prst="rect">
            <a:avLst/>
          </a:prstGeom>
          <a:noFill/>
        </p:spPr>
        <p:txBody>
          <a:bodyPr wrap="square" rtlCol="0">
            <a:spAutoFit/>
          </a:bodyPr>
          <a:lstStyle/>
          <a:p>
            <a:r>
              <a:rPr lang="en-US" sz="4000" b="1" i="0" baseline="30000" dirty="0">
                <a:solidFill>
                  <a:srgbClr val="000000"/>
                </a:solidFill>
                <a:effectLst/>
                <a:latin typeface="Arial" panose="020B0604020202020204" pitchFamily="34" charset="0"/>
                <a:cs typeface="Arial" panose="020B0604020202020204" pitchFamily="34" charset="0"/>
              </a:rPr>
              <a:t>11 </a:t>
            </a:r>
            <a:r>
              <a:rPr lang="en-US" sz="4000" b="0" i="0" dirty="0">
                <a:solidFill>
                  <a:srgbClr val="000000"/>
                </a:solidFill>
                <a:effectLst/>
                <a:latin typeface="Arial" panose="020B0604020202020204" pitchFamily="34" charset="0"/>
                <a:cs typeface="Arial" panose="020B0604020202020204" pitchFamily="34" charset="0"/>
              </a:rPr>
              <a:t>For in six days the </a:t>
            </a:r>
            <a:r>
              <a:rPr lang="en-US" sz="4000" b="0" i="0" cap="small" dirty="0">
                <a:solidFill>
                  <a:srgbClr val="000000"/>
                </a:solidFill>
                <a:effectLst/>
                <a:latin typeface="Arial" panose="020B0604020202020204" pitchFamily="34" charset="0"/>
                <a:cs typeface="Arial" panose="020B0604020202020204" pitchFamily="34" charset="0"/>
              </a:rPr>
              <a:t>Lord</a:t>
            </a:r>
            <a:r>
              <a:rPr lang="en-US" sz="4000" b="0" i="0" dirty="0">
                <a:solidFill>
                  <a:srgbClr val="000000"/>
                </a:solidFill>
                <a:effectLst/>
                <a:latin typeface="Arial" panose="020B0604020202020204" pitchFamily="34" charset="0"/>
                <a:cs typeface="Arial" panose="020B0604020202020204" pitchFamily="34" charset="0"/>
              </a:rPr>
              <a:t> made the heavens and the earth, the sea, and all that is in them, but he rested on the seventh day. Therefore the </a:t>
            </a:r>
            <a:r>
              <a:rPr lang="en-US" sz="4000" b="0" i="0" cap="small" dirty="0">
                <a:solidFill>
                  <a:srgbClr val="000000"/>
                </a:solidFill>
                <a:effectLst/>
                <a:latin typeface="Arial" panose="020B0604020202020204" pitchFamily="34" charset="0"/>
                <a:cs typeface="Arial" panose="020B0604020202020204" pitchFamily="34" charset="0"/>
              </a:rPr>
              <a:t>Lord</a:t>
            </a:r>
            <a:r>
              <a:rPr lang="en-US" sz="4000" b="0" i="0" dirty="0">
                <a:solidFill>
                  <a:srgbClr val="000000"/>
                </a:solidFill>
                <a:effectLst/>
                <a:latin typeface="Arial" panose="020B0604020202020204" pitchFamily="34" charset="0"/>
                <a:cs typeface="Arial" panose="020B0604020202020204" pitchFamily="34" charset="0"/>
              </a:rPr>
              <a:t> blessed the Sabbath day and made it holy.</a:t>
            </a:r>
          </a:p>
          <a:p>
            <a:pPr algn="l"/>
            <a:r>
              <a:rPr lang="en-US" sz="4000" b="1" i="0" baseline="30000" dirty="0">
                <a:solidFill>
                  <a:srgbClr val="000000"/>
                </a:solidFill>
                <a:effectLst/>
                <a:latin typeface="Arial" panose="020B0604020202020204" pitchFamily="34" charset="0"/>
                <a:cs typeface="Arial" panose="020B0604020202020204" pitchFamily="34" charset="0"/>
              </a:rPr>
              <a:t>12 </a:t>
            </a:r>
            <a:r>
              <a:rPr lang="en-US" sz="4000" b="0" i="0" dirty="0">
                <a:solidFill>
                  <a:srgbClr val="000000"/>
                </a:solidFill>
                <a:effectLst/>
                <a:latin typeface="Arial" panose="020B0604020202020204" pitchFamily="34" charset="0"/>
                <a:cs typeface="Arial" panose="020B0604020202020204" pitchFamily="34" charset="0"/>
              </a:rPr>
              <a:t>“Honour your father and your mother, so that you may live long in the land the </a:t>
            </a:r>
            <a:r>
              <a:rPr lang="en-US" sz="4000" b="0" i="0" cap="small" dirty="0">
                <a:solidFill>
                  <a:srgbClr val="000000"/>
                </a:solidFill>
                <a:effectLst/>
                <a:latin typeface="Arial" panose="020B0604020202020204" pitchFamily="34" charset="0"/>
                <a:cs typeface="Arial" panose="020B0604020202020204" pitchFamily="34" charset="0"/>
              </a:rPr>
              <a:t>Lord</a:t>
            </a:r>
            <a:r>
              <a:rPr lang="en-US" sz="4000" b="0" i="0" dirty="0">
                <a:solidFill>
                  <a:srgbClr val="000000"/>
                </a:solidFill>
                <a:effectLst/>
                <a:latin typeface="Arial" panose="020B0604020202020204" pitchFamily="34" charset="0"/>
                <a:cs typeface="Arial" panose="020B0604020202020204" pitchFamily="34" charset="0"/>
              </a:rPr>
              <a:t> your God is giving you.</a:t>
            </a:r>
          </a:p>
          <a:p>
            <a:pPr algn="l"/>
            <a:r>
              <a:rPr lang="en-US" sz="4000" b="1" i="0" baseline="30000" dirty="0">
                <a:solidFill>
                  <a:srgbClr val="000000"/>
                </a:solidFill>
                <a:effectLst/>
                <a:latin typeface="Arial" panose="020B0604020202020204" pitchFamily="34" charset="0"/>
                <a:cs typeface="Arial" panose="020B0604020202020204" pitchFamily="34" charset="0"/>
              </a:rPr>
              <a:t>13 </a:t>
            </a:r>
            <a:r>
              <a:rPr lang="en-US" sz="4000" b="0" i="0" dirty="0">
                <a:solidFill>
                  <a:srgbClr val="000000"/>
                </a:solidFill>
                <a:effectLst/>
                <a:latin typeface="Arial" panose="020B0604020202020204" pitchFamily="34" charset="0"/>
                <a:cs typeface="Arial" panose="020B0604020202020204" pitchFamily="34" charset="0"/>
              </a:rPr>
              <a:t>“You shall not murder.</a:t>
            </a:r>
          </a:p>
          <a:p>
            <a:pPr algn="l"/>
            <a:r>
              <a:rPr lang="en-US" sz="4000" b="1" i="0" baseline="30000" dirty="0">
                <a:solidFill>
                  <a:srgbClr val="000000"/>
                </a:solidFill>
                <a:effectLst/>
                <a:latin typeface="Arial" panose="020B0604020202020204" pitchFamily="34" charset="0"/>
                <a:cs typeface="Arial" panose="020B0604020202020204" pitchFamily="34" charset="0"/>
              </a:rPr>
              <a:t>14 </a:t>
            </a:r>
            <a:r>
              <a:rPr lang="en-US" sz="4000" b="0" i="0" dirty="0">
                <a:solidFill>
                  <a:srgbClr val="000000"/>
                </a:solidFill>
                <a:effectLst/>
                <a:latin typeface="Arial" panose="020B0604020202020204" pitchFamily="34" charset="0"/>
                <a:cs typeface="Arial" panose="020B0604020202020204" pitchFamily="34" charset="0"/>
              </a:rPr>
              <a:t>“You shall not commit adultery.</a:t>
            </a:r>
          </a:p>
          <a:p>
            <a:pPr algn="l"/>
            <a:r>
              <a:rPr lang="en-US" sz="4000" b="1" i="0" baseline="30000" dirty="0">
                <a:solidFill>
                  <a:srgbClr val="000000"/>
                </a:solidFill>
                <a:effectLst/>
                <a:latin typeface="Arial" panose="020B0604020202020204" pitchFamily="34" charset="0"/>
                <a:cs typeface="Arial" panose="020B0604020202020204" pitchFamily="34" charset="0"/>
              </a:rPr>
              <a:t>15 </a:t>
            </a:r>
            <a:r>
              <a:rPr lang="en-US" sz="4000" b="0" i="0" dirty="0">
                <a:solidFill>
                  <a:srgbClr val="000000"/>
                </a:solidFill>
                <a:effectLst/>
                <a:latin typeface="Arial" panose="020B0604020202020204" pitchFamily="34" charset="0"/>
                <a:cs typeface="Arial" panose="020B0604020202020204" pitchFamily="34" charset="0"/>
              </a:rPr>
              <a:t>“You shall not steal.</a:t>
            </a:r>
          </a:p>
        </p:txBody>
      </p:sp>
    </p:spTree>
    <p:extLst>
      <p:ext uri="{BB962C8B-B14F-4D97-AF65-F5344CB8AC3E}">
        <p14:creationId xmlns:p14="http://schemas.microsoft.com/office/powerpoint/2010/main" val="13505327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61C80AE-DEAE-4EF1-971E-D5877EFF990D}"/>
              </a:ext>
            </a:extLst>
          </p:cNvPr>
          <p:cNvSpPr txBox="1"/>
          <p:nvPr/>
        </p:nvSpPr>
        <p:spPr>
          <a:xfrm>
            <a:off x="0" y="0"/>
            <a:ext cx="12192000" cy="4401205"/>
          </a:xfrm>
          <a:prstGeom prst="rect">
            <a:avLst/>
          </a:prstGeom>
          <a:noFill/>
        </p:spPr>
        <p:txBody>
          <a:bodyPr wrap="square" rtlCol="0">
            <a:spAutoFit/>
          </a:bodyPr>
          <a:lstStyle/>
          <a:p>
            <a:pPr algn="l"/>
            <a:r>
              <a:rPr lang="en-US" sz="4000" b="1" i="0" baseline="30000" dirty="0">
                <a:solidFill>
                  <a:srgbClr val="000000"/>
                </a:solidFill>
                <a:effectLst/>
                <a:latin typeface="Arial" panose="020B0604020202020204" pitchFamily="34" charset="0"/>
                <a:cs typeface="Arial" panose="020B0604020202020204" pitchFamily="34" charset="0"/>
              </a:rPr>
              <a:t>16 </a:t>
            </a:r>
            <a:r>
              <a:rPr lang="en-US" sz="4000" b="0" i="0" dirty="0">
                <a:solidFill>
                  <a:srgbClr val="000000"/>
                </a:solidFill>
                <a:effectLst/>
                <a:latin typeface="Arial" panose="020B0604020202020204" pitchFamily="34" charset="0"/>
                <a:cs typeface="Arial" panose="020B0604020202020204" pitchFamily="34" charset="0"/>
              </a:rPr>
              <a:t>“You shall not give false testimony against your neighbor.</a:t>
            </a:r>
          </a:p>
          <a:p>
            <a:pPr algn="l"/>
            <a:r>
              <a:rPr lang="en-US" sz="4000" b="1" i="0" baseline="30000" dirty="0">
                <a:solidFill>
                  <a:srgbClr val="000000"/>
                </a:solidFill>
                <a:effectLst/>
                <a:latin typeface="Arial" panose="020B0604020202020204" pitchFamily="34" charset="0"/>
                <a:cs typeface="Arial" panose="020B0604020202020204" pitchFamily="34" charset="0"/>
              </a:rPr>
              <a:t>17 </a:t>
            </a:r>
            <a:r>
              <a:rPr lang="en-US" sz="4000" b="0" i="0" dirty="0">
                <a:solidFill>
                  <a:srgbClr val="000000"/>
                </a:solidFill>
                <a:effectLst/>
                <a:latin typeface="Arial" panose="020B0604020202020204" pitchFamily="34" charset="0"/>
                <a:cs typeface="Arial" panose="020B0604020202020204" pitchFamily="34" charset="0"/>
              </a:rPr>
              <a:t>“You shall not covet your neighbour’s house. You shall not covet your neighbor’s wife, or his male or female servant, his ox or donkey, or anything that belongs to your neighbor.”</a:t>
            </a:r>
          </a:p>
          <a:p>
            <a:endParaRPr lang="en-AU" sz="4000" dirty="0"/>
          </a:p>
        </p:txBody>
      </p:sp>
    </p:spTree>
    <p:extLst>
      <p:ext uri="{BB962C8B-B14F-4D97-AF65-F5344CB8AC3E}">
        <p14:creationId xmlns:p14="http://schemas.microsoft.com/office/powerpoint/2010/main" val="10761494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980097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Jesus: The Way, The Truth, &amp; The Life: The Gospel of John - Chapters 1-9">
            <a:extLst>
              <a:ext uri="{FF2B5EF4-FFF2-40B4-BE49-F238E27FC236}">
                <a16:creationId xmlns:a16="http://schemas.microsoft.com/office/drawing/2014/main" id="{4862892C-9E53-47B9-B777-7044FA0418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
            <a:ext cx="12219214" cy="6842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35181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2A9FEA-2811-4657-8F99-7B95B8F2FEED}"/>
              </a:ext>
            </a:extLst>
          </p:cNvPr>
          <p:cNvSpPr txBox="1"/>
          <p:nvPr/>
        </p:nvSpPr>
        <p:spPr>
          <a:xfrm>
            <a:off x="0" y="0"/>
            <a:ext cx="12192000" cy="6863417"/>
          </a:xfrm>
          <a:prstGeom prst="rect">
            <a:avLst/>
          </a:prstGeom>
          <a:noFill/>
        </p:spPr>
        <p:txBody>
          <a:bodyPr wrap="square" rtlCol="0">
            <a:spAutoFit/>
          </a:bodyPr>
          <a:lstStyle/>
          <a:p>
            <a:pPr algn="l"/>
            <a:r>
              <a:rPr lang="en-US" sz="4000" b="1" i="0" baseline="30000" dirty="0">
                <a:solidFill>
                  <a:srgbClr val="000000"/>
                </a:solidFill>
                <a:effectLst/>
                <a:latin typeface="Arial" panose="020B0604020202020204" pitchFamily="34" charset="0"/>
                <a:cs typeface="Arial" panose="020B0604020202020204" pitchFamily="34" charset="0"/>
              </a:rPr>
              <a:t>13 </a:t>
            </a:r>
            <a:r>
              <a:rPr lang="en-US" sz="4000" b="0" i="0" dirty="0">
                <a:solidFill>
                  <a:srgbClr val="000000"/>
                </a:solidFill>
                <a:effectLst/>
                <a:latin typeface="Arial" panose="020B0604020202020204" pitchFamily="34" charset="0"/>
                <a:cs typeface="Arial" panose="020B0604020202020204" pitchFamily="34" charset="0"/>
              </a:rPr>
              <a:t>When it was almost time for the Jewish Passover, </a:t>
            </a:r>
          </a:p>
          <a:p>
            <a:pPr algn="l"/>
            <a:r>
              <a:rPr lang="en-US" sz="4000" b="0" i="0" dirty="0">
                <a:solidFill>
                  <a:srgbClr val="000000"/>
                </a:solidFill>
                <a:effectLst/>
                <a:latin typeface="Arial" panose="020B0604020202020204" pitchFamily="34" charset="0"/>
                <a:cs typeface="Arial" panose="020B0604020202020204" pitchFamily="34" charset="0"/>
              </a:rPr>
              <a:t>Jesus went up to Jerusalem. </a:t>
            </a:r>
            <a:r>
              <a:rPr lang="en-US" sz="4000" b="1" i="0" baseline="30000" dirty="0">
                <a:solidFill>
                  <a:srgbClr val="000000"/>
                </a:solidFill>
                <a:effectLst/>
                <a:latin typeface="Arial" panose="020B0604020202020204" pitchFamily="34" charset="0"/>
                <a:cs typeface="Arial" panose="020B0604020202020204" pitchFamily="34" charset="0"/>
              </a:rPr>
              <a:t>14 </a:t>
            </a:r>
            <a:r>
              <a:rPr lang="en-US" sz="4000" b="0" i="0" dirty="0">
                <a:solidFill>
                  <a:srgbClr val="000000"/>
                </a:solidFill>
                <a:effectLst/>
                <a:latin typeface="Arial" panose="020B0604020202020204" pitchFamily="34" charset="0"/>
                <a:cs typeface="Arial" panose="020B0604020202020204" pitchFamily="34" charset="0"/>
              </a:rPr>
              <a:t>In the temple courts he found people selling cattle, sheep and doves, and others sitting at tables exchanging money. </a:t>
            </a:r>
          </a:p>
          <a:p>
            <a:pPr algn="l"/>
            <a:r>
              <a:rPr lang="en-US" sz="4000" b="1" i="0" baseline="30000" dirty="0">
                <a:solidFill>
                  <a:srgbClr val="000000"/>
                </a:solidFill>
                <a:effectLst/>
                <a:latin typeface="Arial" panose="020B0604020202020204" pitchFamily="34" charset="0"/>
                <a:cs typeface="Arial" panose="020B0604020202020204" pitchFamily="34" charset="0"/>
              </a:rPr>
              <a:t>15 </a:t>
            </a:r>
            <a:r>
              <a:rPr lang="en-US" sz="4000" b="0" i="0" dirty="0">
                <a:solidFill>
                  <a:srgbClr val="000000"/>
                </a:solidFill>
                <a:effectLst/>
                <a:latin typeface="Arial" panose="020B0604020202020204" pitchFamily="34" charset="0"/>
                <a:cs typeface="Arial" panose="020B0604020202020204" pitchFamily="34" charset="0"/>
              </a:rPr>
              <a:t>So he made a whip out of cords, and drove all from the temple courts, both sheep and cattle; he scattered the coins of the money changers and overturned their tables. </a:t>
            </a:r>
          </a:p>
          <a:p>
            <a:pPr algn="l"/>
            <a:r>
              <a:rPr lang="en-US" sz="4000" b="1" i="0" baseline="30000" dirty="0">
                <a:solidFill>
                  <a:srgbClr val="000000"/>
                </a:solidFill>
                <a:effectLst/>
                <a:latin typeface="Arial" panose="020B0604020202020204" pitchFamily="34" charset="0"/>
                <a:cs typeface="Arial" panose="020B0604020202020204" pitchFamily="34" charset="0"/>
              </a:rPr>
              <a:t>16 </a:t>
            </a:r>
            <a:r>
              <a:rPr lang="en-US" sz="4000" b="0" i="0" dirty="0">
                <a:solidFill>
                  <a:srgbClr val="000000"/>
                </a:solidFill>
                <a:effectLst/>
                <a:latin typeface="Arial" panose="020B0604020202020204" pitchFamily="34" charset="0"/>
                <a:cs typeface="Arial" panose="020B0604020202020204" pitchFamily="34" charset="0"/>
              </a:rPr>
              <a:t>To those who sold doves he said, </a:t>
            </a:r>
          </a:p>
          <a:p>
            <a:pPr algn="l"/>
            <a:r>
              <a:rPr lang="en-US" sz="4000" b="0" i="0" dirty="0">
                <a:solidFill>
                  <a:srgbClr val="000000"/>
                </a:solidFill>
                <a:effectLst/>
                <a:latin typeface="Arial" panose="020B0604020202020204" pitchFamily="34" charset="0"/>
                <a:cs typeface="Arial" panose="020B0604020202020204" pitchFamily="34" charset="0"/>
              </a:rPr>
              <a:t>“Get these out of here! Stop turning my Father’s house into a market!” </a:t>
            </a:r>
          </a:p>
        </p:txBody>
      </p:sp>
    </p:spTree>
    <p:extLst>
      <p:ext uri="{BB962C8B-B14F-4D97-AF65-F5344CB8AC3E}">
        <p14:creationId xmlns:p14="http://schemas.microsoft.com/office/powerpoint/2010/main" val="3788239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80073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3D95B48-2D1D-4244-AD16-6C3C6B38EBE8}"/>
              </a:ext>
            </a:extLst>
          </p:cNvPr>
          <p:cNvSpPr txBox="1"/>
          <p:nvPr/>
        </p:nvSpPr>
        <p:spPr>
          <a:xfrm>
            <a:off x="0" y="0"/>
            <a:ext cx="12192000" cy="5632311"/>
          </a:xfrm>
          <a:prstGeom prst="rect">
            <a:avLst/>
          </a:prstGeom>
          <a:noFill/>
        </p:spPr>
        <p:txBody>
          <a:bodyPr wrap="square" rtlCol="0">
            <a:spAutoFit/>
          </a:bodyPr>
          <a:lstStyle/>
          <a:p>
            <a:pPr algn="l"/>
            <a:r>
              <a:rPr lang="en-US" sz="4000" b="1" i="0" baseline="30000" dirty="0">
                <a:solidFill>
                  <a:srgbClr val="000000"/>
                </a:solidFill>
                <a:effectLst/>
                <a:latin typeface="Arial" panose="020B0604020202020204" pitchFamily="34" charset="0"/>
                <a:cs typeface="Arial" panose="020B0604020202020204" pitchFamily="34" charset="0"/>
              </a:rPr>
              <a:t>17 </a:t>
            </a:r>
            <a:r>
              <a:rPr lang="en-US" sz="4000" b="0" i="0" dirty="0">
                <a:solidFill>
                  <a:srgbClr val="000000"/>
                </a:solidFill>
                <a:effectLst/>
                <a:latin typeface="Arial" panose="020B0604020202020204" pitchFamily="34" charset="0"/>
                <a:cs typeface="Arial" panose="020B0604020202020204" pitchFamily="34" charset="0"/>
              </a:rPr>
              <a:t>His disciples remembered that it is written: </a:t>
            </a:r>
          </a:p>
          <a:p>
            <a:pPr algn="l"/>
            <a:r>
              <a:rPr lang="en-US" sz="4000" b="0" i="0" dirty="0">
                <a:solidFill>
                  <a:srgbClr val="000000"/>
                </a:solidFill>
                <a:effectLst/>
                <a:latin typeface="Arial" panose="020B0604020202020204" pitchFamily="34" charset="0"/>
                <a:cs typeface="Arial" panose="020B0604020202020204" pitchFamily="34" charset="0"/>
              </a:rPr>
              <a:t>“Zeal for your house will consume me.”</a:t>
            </a:r>
          </a:p>
          <a:p>
            <a:pPr algn="l"/>
            <a:r>
              <a:rPr lang="en-US" sz="4000" b="1" i="0" baseline="30000" dirty="0">
                <a:solidFill>
                  <a:srgbClr val="000000"/>
                </a:solidFill>
                <a:effectLst/>
                <a:latin typeface="Arial" panose="020B0604020202020204" pitchFamily="34" charset="0"/>
                <a:cs typeface="Arial" panose="020B0604020202020204" pitchFamily="34" charset="0"/>
              </a:rPr>
              <a:t>18 </a:t>
            </a:r>
            <a:r>
              <a:rPr lang="en-US" sz="4000" b="0" i="0" dirty="0">
                <a:solidFill>
                  <a:srgbClr val="000000"/>
                </a:solidFill>
                <a:effectLst/>
                <a:latin typeface="Arial" panose="020B0604020202020204" pitchFamily="34" charset="0"/>
                <a:cs typeface="Arial" panose="020B0604020202020204" pitchFamily="34" charset="0"/>
              </a:rPr>
              <a:t>The Jews then responded to him, “What sign can you show us to prove your authority to do all this?”</a:t>
            </a:r>
          </a:p>
          <a:p>
            <a:pPr algn="l"/>
            <a:r>
              <a:rPr lang="en-US" sz="4000" b="1" i="0" baseline="30000" dirty="0">
                <a:solidFill>
                  <a:srgbClr val="000000"/>
                </a:solidFill>
                <a:effectLst/>
                <a:latin typeface="Arial" panose="020B0604020202020204" pitchFamily="34" charset="0"/>
                <a:cs typeface="Arial" panose="020B0604020202020204" pitchFamily="34" charset="0"/>
              </a:rPr>
              <a:t>19 </a:t>
            </a:r>
            <a:r>
              <a:rPr lang="en-US" sz="4000" b="0" i="0" dirty="0">
                <a:solidFill>
                  <a:srgbClr val="000000"/>
                </a:solidFill>
                <a:effectLst/>
                <a:latin typeface="Arial" panose="020B0604020202020204" pitchFamily="34" charset="0"/>
                <a:cs typeface="Arial" panose="020B0604020202020204" pitchFamily="34" charset="0"/>
              </a:rPr>
              <a:t>Jesus answered them, “Destroy this temple, </a:t>
            </a:r>
          </a:p>
          <a:p>
            <a:pPr algn="l"/>
            <a:r>
              <a:rPr lang="en-US" sz="4000" b="0" i="0" dirty="0">
                <a:solidFill>
                  <a:srgbClr val="000000"/>
                </a:solidFill>
                <a:effectLst/>
                <a:latin typeface="Arial" panose="020B0604020202020204" pitchFamily="34" charset="0"/>
                <a:cs typeface="Arial" panose="020B0604020202020204" pitchFamily="34" charset="0"/>
              </a:rPr>
              <a:t>and I will raise it again in three days.” </a:t>
            </a:r>
          </a:p>
          <a:p>
            <a:pPr algn="l"/>
            <a:r>
              <a:rPr lang="en-US" sz="4000" b="1" i="0" baseline="30000" dirty="0">
                <a:solidFill>
                  <a:srgbClr val="000000"/>
                </a:solidFill>
                <a:effectLst/>
                <a:latin typeface="Arial" panose="020B0604020202020204" pitchFamily="34" charset="0"/>
                <a:cs typeface="Arial" panose="020B0604020202020204" pitchFamily="34" charset="0"/>
              </a:rPr>
              <a:t>20 </a:t>
            </a:r>
            <a:r>
              <a:rPr lang="en-US" sz="4000" b="0" i="0" dirty="0">
                <a:solidFill>
                  <a:srgbClr val="000000"/>
                </a:solidFill>
                <a:effectLst/>
                <a:latin typeface="Arial" panose="020B0604020202020204" pitchFamily="34" charset="0"/>
                <a:cs typeface="Arial" panose="020B0604020202020204" pitchFamily="34" charset="0"/>
              </a:rPr>
              <a:t>They replied, “It has taken forty-six years to build this temple, and you are going to raise it in three days?” </a:t>
            </a:r>
          </a:p>
        </p:txBody>
      </p:sp>
    </p:spTree>
    <p:extLst>
      <p:ext uri="{BB962C8B-B14F-4D97-AF65-F5344CB8AC3E}">
        <p14:creationId xmlns:p14="http://schemas.microsoft.com/office/powerpoint/2010/main" val="7705010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3770D81-0885-4CC2-BD89-3C1BBE4239D8}"/>
              </a:ext>
            </a:extLst>
          </p:cNvPr>
          <p:cNvSpPr txBox="1"/>
          <p:nvPr/>
        </p:nvSpPr>
        <p:spPr>
          <a:xfrm>
            <a:off x="0" y="0"/>
            <a:ext cx="12192000" cy="3170099"/>
          </a:xfrm>
          <a:prstGeom prst="rect">
            <a:avLst/>
          </a:prstGeom>
          <a:noFill/>
        </p:spPr>
        <p:txBody>
          <a:bodyPr wrap="square" rtlCol="0">
            <a:spAutoFit/>
          </a:bodyPr>
          <a:lstStyle/>
          <a:p>
            <a:r>
              <a:rPr lang="en-US" sz="4000" b="1" i="0" baseline="30000" dirty="0">
                <a:solidFill>
                  <a:srgbClr val="000000"/>
                </a:solidFill>
                <a:effectLst/>
                <a:latin typeface="Arial" panose="020B0604020202020204" pitchFamily="34" charset="0"/>
                <a:cs typeface="Arial" panose="020B0604020202020204" pitchFamily="34" charset="0"/>
              </a:rPr>
              <a:t>21 </a:t>
            </a:r>
            <a:r>
              <a:rPr lang="en-US" sz="4000" b="0" i="0" dirty="0">
                <a:solidFill>
                  <a:srgbClr val="000000"/>
                </a:solidFill>
                <a:effectLst/>
                <a:latin typeface="Arial" panose="020B0604020202020204" pitchFamily="34" charset="0"/>
                <a:cs typeface="Arial" panose="020B0604020202020204" pitchFamily="34" charset="0"/>
              </a:rPr>
              <a:t>But the temple he had spoken of was his body. </a:t>
            </a:r>
            <a:r>
              <a:rPr lang="en-US" sz="4000" b="1" i="0" baseline="30000" dirty="0">
                <a:solidFill>
                  <a:srgbClr val="000000"/>
                </a:solidFill>
                <a:effectLst/>
                <a:latin typeface="Arial" panose="020B0604020202020204" pitchFamily="34" charset="0"/>
                <a:cs typeface="Arial" panose="020B0604020202020204" pitchFamily="34" charset="0"/>
              </a:rPr>
              <a:t>22 </a:t>
            </a:r>
            <a:r>
              <a:rPr lang="en-US" sz="4000" b="0" i="0" dirty="0">
                <a:solidFill>
                  <a:srgbClr val="000000"/>
                </a:solidFill>
                <a:effectLst/>
                <a:latin typeface="Arial" panose="020B0604020202020204" pitchFamily="34" charset="0"/>
                <a:cs typeface="Arial" panose="020B0604020202020204" pitchFamily="34" charset="0"/>
              </a:rPr>
              <a:t>After he was raised from the dead, his disciples recalled what he had said. Then they believed the scripture and the words that Jesus had spoken.</a:t>
            </a:r>
            <a:endParaRPr lang="en-AU" sz="4000" dirty="0"/>
          </a:p>
        </p:txBody>
      </p:sp>
    </p:spTree>
    <p:extLst>
      <p:ext uri="{BB962C8B-B14F-4D97-AF65-F5344CB8AC3E}">
        <p14:creationId xmlns:p14="http://schemas.microsoft.com/office/powerpoint/2010/main" val="1270351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31026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2052" name="Text Box 4">
            <a:extLst>
              <a:ext uri="{FF2B5EF4-FFF2-40B4-BE49-F238E27FC236}">
                <a16:creationId xmlns:a16="http://schemas.microsoft.com/office/drawing/2014/main" id="{824B50D0-F3A0-4311-8CD0-B5EEEB6A3D19}"/>
              </a:ext>
            </a:extLst>
          </p:cNvPr>
          <p:cNvSpPr txBox="1">
            <a:spLocks noChangeArrowheads="1"/>
          </p:cNvSpPr>
          <p:nvPr/>
        </p:nvSpPr>
        <p:spPr bwMode="auto">
          <a:xfrm>
            <a:off x="0" y="56555"/>
            <a:ext cx="12192000" cy="5979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200000"/>
              </a:lnSpc>
            </a:pPr>
            <a:r>
              <a:rPr lang="en-AU" altLang="en-US" sz="4400" b="1" dirty="0">
                <a:solidFill>
                  <a:srgbClr val="FFFF00"/>
                </a:solidFill>
                <a:latin typeface="Bookman Old Style" panose="02050604050505020204" pitchFamily="18" charset="0"/>
              </a:rPr>
              <a:t>Brother, sister, let me serve you,</a:t>
            </a:r>
          </a:p>
          <a:p>
            <a:pPr algn="ctr">
              <a:lnSpc>
                <a:spcPct val="200000"/>
              </a:lnSpc>
            </a:pPr>
            <a:r>
              <a:rPr lang="en-AU" altLang="en-US" sz="4400" b="1" dirty="0">
                <a:solidFill>
                  <a:srgbClr val="FFFF00"/>
                </a:solidFill>
                <a:latin typeface="Bookman Old Style" panose="02050604050505020204" pitchFamily="18" charset="0"/>
              </a:rPr>
              <a:t>Let me be as Christ to you;</a:t>
            </a:r>
          </a:p>
          <a:p>
            <a:pPr algn="ctr">
              <a:lnSpc>
                <a:spcPct val="200000"/>
              </a:lnSpc>
            </a:pPr>
            <a:r>
              <a:rPr lang="en-AU" altLang="en-US" sz="4400" b="1" dirty="0">
                <a:solidFill>
                  <a:srgbClr val="FFFF00"/>
                </a:solidFill>
                <a:latin typeface="Bookman Old Style" panose="02050604050505020204" pitchFamily="18" charset="0"/>
              </a:rPr>
              <a:t>Pray that I may have the grace to</a:t>
            </a:r>
          </a:p>
          <a:p>
            <a:pPr algn="ctr">
              <a:lnSpc>
                <a:spcPct val="200000"/>
              </a:lnSpc>
            </a:pPr>
            <a:r>
              <a:rPr lang="en-AU" altLang="en-US" sz="4400" b="1" dirty="0">
                <a:solidFill>
                  <a:srgbClr val="FFFF00"/>
                </a:solidFill>
                <a:latin typeface="Bookman Old Style" panose="02050604050505020204" pitchFamily="18" charset="0"/>
              </a:rPr>
              <a:t>Let you be my servant too.</a:t>
            </a:r>
          </a:p>
          <a:p>
            <a:pPr algn="ctr">
              <a:lnSpc>
                <a:spcPct val="200000"/>
              </a:lnSpc>
            </a:pPr>
            <a:r>
              <a:rPr lang="en-AU" altLang="en-US" b="1" i="1" dirty="0">
                <a:solidFill>
                  <a:srgbClr val="FFFF00"/>
                </a:solidFill>
                <a:effectLst>
                  <a:outerShdw blurRad="38100" dist="38100" dir="2700000" algn="tl">
                    <a:srgbClr val="000000">
                      <a:alpha val="43137"/>
                    </a:srgbClr>
                  </a:outerShdw>
                </a:effectLst>
                <a:latin typeface="Bookman Old Style" panose="02050604050505020204" pitchFamily="18" charset="0"/>
              </a:rPr>
              <a:t>1/6</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3076" name="Text Box 4">
            <a:extLst>
              <a:ext uri="{FF2B5EF4-FFF2-40B4-BE49-F238E27FC236}">
                <a16:creationId xmlns:a16="http://schemas.microsoft.com/office/drawing/2014/main" id="{DFC5682C-50EC-4201-90F3-D1047EBE7400}"/>
              </a:ext>
            </a:extLst>
          </p:cNvPr>
          <p:cNvSpPr txBox="1">
            <a:spLocks noChangeArrowheads="1"/>
          </p:cNvSpPr>
          <p:nvPr/>
        </p:nvSpPr>
        <p:spPr bwMode="auto">
          <a:xfrm>
            <a:off x="0" y="1"/>
            <a:ext cx="12192000" cy="5979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200000"/>
              </a:lnSpc>
            </a:pPr>
            <a:r>
              <a:rPr lang="en-AU" altLang="en-US" sz="4400" b="1" dirty="0">
                <a:solidFill>
                  <a:srgbClr val="FFFF00"/>
                </a:solidFill>
                <a:latin typeface="Bookman Old Style" panose="02050604050505020204" pitchFamily="18" charset="0"/>
              </a:rPr>
              <a:t>We are pilgrims on a journey</a:t>
            </a:r>
          </a:p>
          <a:p>
            <a:pPr algn="ctr">
              <a:lnSpc>
                <a:spcPct val="200000"/>
              </a:lnSpc>
            </a:pPr>
            <a:r>
              <a:rPr lang="en-AU" altLang="en-US" sz="4400" b="1" dirty="0">
                <a:solidFill>
                  <a:srgbClr val="FFFF00"/>
                </a:solidFill>
                <a:latin typeface="Bookman Old Style" panose="02050604050505020204" pitchFamily="18" charset="0"/>
              </a:rPr>
              <a:t>And companions on the road;</a:t>
            </a:r>
          </a:p>
          <a:p>
            <a:pPr algn="ctr">
              <a:lnSpc>
                <a:spcPct val="200000"/>
              </a:lnSpc>
            </a:pPr>
            <a:r>
              <a:rPr lang="en-AU" altLang="en-US" sz="4400" b="1" dirty="0">
                <a:solidFill>
                  <a:srgbClr val="FFFF00"/>
                </a:solidFill>
                <a:latin typeface="Bookman Old Style" panose="02050604050505020204" pitchFamily="18" charset="0"/>
              </a:rPr>
              <a:t>We are here to help each other</a:t>
            </a:r>
          </a:p>
          <a:p>
            <a:pPr algn="ctr">
              <a:lnSpc>
                <a:spcPct val="200000"/>
              </a:lnSpc>
            </a:pPr>
            <a:r>
              <a:rPr lang="en-AU" altLang="en-US" sz="4400" b="1" dirty="0">
                <a:solidFill>
                  <a:srgbClr val="FFFF00"/>
                </a:solidFill>
                <a:latin typeface="Bookman Old Style" panose="02050604050505020204" pitchFamily="18" charset="0"/>
              </a:rPr>
              <a:t>Walk the mile and bear the load.</a:t>
            </a:r>
          </a:p>
          <a:p>
            <a:pPr algn="ctr">
              <a:lnSpc>
                <a:spcPct val="200000"/>
              </a:lnSpc>
            </a:pPr>
            <a:r>
              <a:rPr lang="en-AU" altLang="en-US" b="1" i="1" dirty="0">
                <a:solidFill>
                  <a:srgbClr val="FFFF00"/>
                </a:solidFill>
                <a:latin typeface="Bookman Old Style" panose="02050604050505020204" pitchFamily="18" charset="0"/>
              </a:rPr>
              <a:t>2/6</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4100" name="Text Box 4">
            <a:extLst>
              <a:ext uri="{FF2B5EF4-FFF2-40B4-BE49-F238E27FC236}">
                <a16:creationId xmlns:a16="http://schemas.microsoft.com/office/drawing/2014/main" id="{B3228ACB-8A8A-4056-A33A-94AD214958C8}"/>
              </a:ext>
            </a:extLst>
          </p:cNvPr>
          <p:cNvSpPr txBox="1">
            <a:spLocks noChangeArrowheads="1"/>
          </p:cNvSpPr>
          <p:nvPr/>
        </p:nvSpPr>
        <p:spPr bwMode="auto">
          <a:xfrm>
            <a:off x="0" y="41275"/>
            <a:ext cx="12192000" cy="5979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200000"/>
              </a:lnSpc>
            </a:pPr>
            <a:r>
              <a:rPr lang="en-AU" altLang="en-US" sz="4400" b="1" dirty="0">
                <a:solidFill>
                  <a:srgbClr val="FFFF00"/>
                </a:solidFill>
                <a:latin typeface="Bookman Old Style" panose="02050604050505020204" pitchFamily="18" charset="0"/>
              </a:rPr>
              <a:t>I will hold the Christ light for you</a:t>
            </a:r>
          </a:p>
          <a:p>
            <a:pPr algn="ctr">
              <a:lnSpc>
                <a:spcPct val="200000"/>
              </a:lnSpc>
            </a:pPr>
            <a:r>
              <a:rPr lang="en-AU" altLang="en-US" sz="4400" b="1" dirty="0">
                <a:solidFill>
                  <a:srgbClr val="FFFF00"/>
                </a:solidFill>
                <a:latin typeface="Bookman Old Style" panose="02050604050505020204" pitchFamily="18" charset="0"/>
              </a:rPr>
              <a:t>In the night time of your fear;</a:t>
            </a:r>
          </a:p>
          <a:p>
            <a:pPr algn="ctr">
              <a:lnSpc>
                <a:spcPct val="200000"/>
              </a:lnSpc>
            </a:pPr>
            <a:r>
              <a:rPr lang="en-AU" altLang="en-US" sz="4400" b="1" dirty="0">
                <a:solidFill>
                  <a:srgbClr val="FFFF00"/>
                </a:solidFill>
                <a:latin typeface="Bookman Old Style" panose="02050604050505020204" pitchFamily="18" charset="0"/>
              </a:rPr>
              <a:t>I will hold my hand out to you,</a:t>
            </a:r>
          </a:p>
          <a:p>
            <a:pPr algn="ctr">
              <a:lnSpc>
                <a:spcPct val="200000"/>
              </a:lnSpc>
            </a:pPr>
            <a:r>
              <a:rPr lang="en-AU" altLang="en-US" sz="4400" b="1" spc="-150" dirty="0">
                <a:solidFill>
                  <a:srgbClr val="FFFF00"/>
                </a:solidFill>
                <a:latin typeface="Bookman Old Style" panose="02050604050505020204" pitchFamily="18" charset="0"/>
              </a:rPr>
              <a:t>Speak the peace you long to hear.</a:t>
            </a:r>
          </a:p>
          <a:p>
            <a:pPr algn="ctr">
              <a:lnSpc>
                <a:spcPct val="200000"/>
              </a:lnSpc>
            </a:pPr>
            <a:r>
              <a:rPr lang="en-AU" altLang="en-US" b="1" i="1" spc="-150" dirty="0">
                <a:solidFill>
                  <a:srgbClr val="FFFF00"/>
                </a:solidFill>
                <a:effectLst>
                  <a:outerShdw blurRad="38100" dist="38100" dir="2700000" algn="tl">
                    <a:srgbClr val="000000">
                      <a:alpha val="43137"/>
                    </a:srgbClr>
                  </a:outerShdw>
                </a:effectLst>
                <a:latin typeface="Bookman Old Style" panose="02050604050505020204" pitchFamily="18" charset="0"/>
              </a:rPr>
              <a:t>3/6</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5124" name="Text Box 4">
            <a:extLst>
              <a:ext uri="{FF2B5EF4-FFF2-40B4-BE49-F238E27FC236}">
                <a16:creationId xmlns:a16="http://schemas.microsoft.com/office/drawing/2014/main" id="{B744BEF9-A1EF-46F7-81B0-5CCD2513EE2F}"/>
              </a:ext>
            </a:extLst>
          </p:cNvPr>
          <p:cNvSpPr txBox="1">
            <a:spLocks noChangeArrowheads="1"/>
          </p:cNvSpPr>
          <p:nvPr/>
        </p:nvSpPr>
        <p:spPr bwMode="auto">
          <a:xfrm>
            <a:off x="0" y="0"/>
            <a:ext cx="12192000" cy="5979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200000"/>
              </a:lnSpc>
            </a:pPr>
            <a:r>
              <a:rPr lang="en-AU" altLang="en-US" sz="4400" b="1" spc="-150" dirty="0">
                <a:solidFill>
                  <a:srgbClr val="FFFF00"/>
                </a:solidFill>
                <a:latin typeface="Bookman Old Style" panose="02050604050505020204" pitchFamily="18" charset="0"/>
              </a:rPr>
              <a:t>I will weep when you are weeping;</a:t>
            </a:r>
          </a:p>
          <a:p>
            <a:pPr algn="ctr">
              <a:lnSpc>
                <a:spcPct val="200000"/>
              </a:lnSpc>
            </a:pPr>
            <a:r>
              <a:rPr lang="en-AU" altLang="en-US" sz="4400" b="1" spc="-150" dirty="0">
                <a:solidFill>
                  <a:srgbClr val="FFFF00"/>
                </a:solidFill>
                <a:latin typeface="Bookman Old Style" panose="02050604050505020204" pitchFamily="18" charset="0"/>
              </a:rPr>
              <a:t>When you laugh I’ll laugh with you;</a:t>
            </a:r>
          </a:p>
          <a:p>
            <a:pPr algn="ctr">
              <a:lnSpc>
                <a:spcPct val="200000"/>
              </a:lnSpc>
            </a:pPr>
            <a:r>
              <a:rPr lang="en-AU" altLang="en-US" sz="4400" b="1" dirty="0">
                <a:solidFill>
                  <a:srgbClr val="FFFF00"/>
                </a:solidFill>
                <a:latin typeface="Bookman Old Style" panose="02050604050505020204" pitchFamily="18" charset="0"/>
              </a:rPr>
              <a:t>I will share your joy and sorrow</a:t>
            </a:r>
          </a:p>
          <a:p>
            <a:pPr algn="ctr">
              <a:lnSpc>
                <a:spcPct val="200000"/>
              </a:lnSpc>
            </a:pPr>
            <a:r>
              <a:rPr lang="en-AU" altLang="en-US" sz="4400" b="1" spc="-300" dirty="0">
                <a:solidFill>
                  <a:srgbClr val="FFFF00"/>
                </a:solidFill>
                <a:latin typeface="Bookman Old Style" panose="02050604050505020204" pitchFamily="18" charset="0"/>
              </a:rPr>
              <a:t>Till we’ve seen this journey through. </a:t>
            </a:r>
          </a:p>
          <a:p>
            <a:pPr algn="ctr">
              <a:lnSpc>
                <a:spcPct val="200000"/>
              </a:lnSpc>
            </a:pPr>
            <a:r>
              <a:rPr lang="en-AU" altLang="en-US" b="1" i="1" spc="-300" dirty="0">
                <a:solidFill>
                  <a:srgbClr val="FFFF00"/>
                </a:solidFill>
                <a:effectLst>
                  <a:outerShdw blurRad="38100" dist="38100" dir="2700000" algn="tl">
                    <a:srgbClr val="000000">
                      <a:alpha val="43137"/>
                    </a:srgbClr>
                  </a:outerShdw>
                </a:effectLst>
                <a:latin typeface="Bookman Old Style" panose="02050604050505020204" pitchFamily="18" charset="0"/>
              </a:rPr>
              <a:t>4/6</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6148" name="Text Box 4">
            <a:extLst>
              <a:ext uri="{FF2B5EF4-FFF2-40B4-BE49-F238E27FC236}">
                <a16:creationId xmlns:a16="http://schemas.microsoft.com/office/drawing/2014/main" id="{2DDC2685-AF2B-4A2D-A39B-CB57758F23F7}"/>
              </a:ext>
            </a:extLst>
          </p:cNvPr>
          <p:cNvSpPr txBox="1">
            <a:spLocks noChangeArrowheads="1"/>
          </p:cNvSpPr>
          <p:nvPr/>
        </p:nvSpPr>
        <p:spPr bwMode="auto">
          <a:xfrm>
            <a:off x="0" y="41275"/>
            <a:ext cx="12192000" cy="5979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200000"/>
              </a:lnSpc>
            </a:pPr>
            <a:r>
              <a:rPr lang="en-AU" altLang="en-US" sz="4400" b="1" dirty="0">
                <a:solidFill>
                  <a:srgbClr val="FFFF00"/>
                </a:solidFill>
                <a:latin typeface="Bookman Old Style" panose="02050604050505020204" pitchFamily="18" charset="0"/>
              </a:rPr>
              <a:t>When we sing to God in heaven</a:t>
            </a:r>
          </a:p>
          <a:p>
            <a:pPr algn="ctr">
              <a:lnSpc>
                <a:spcPct val="200000"/>
              </a:lnSpc>
            </a:pPr>
            <a:r>
              <a:rPr lang="en-AU" altLang="en-US" sz="4400" b="1" dirty="0">
                <a:solidFill>
                  <a:srgbClr val="FFFF00"/>
                </a:solidFill>
                <a:latin typeface="Bookman Old Style" panose="02050604050505020204" pitchFamily="18" charset="0"/>
              </a:rPr>
              <a:t>We shall find such harmony,</a:t>
            </a:r>
          </a:p>
          <a:p>
            <a:pPr algn="ctr">
              <a:lnSpc>
                <a:spcPct val="200000"/>
              </a:lnSpc>
            </a:pPr>
            <a:r>
              <a:rPr lang="en-AU" altLang="en-US" sz="4400" b="1" dirty="0">
                <a:solidFill>
                  <a:srgbClr val="FFFF00"/>
                </a:solidFill>
                <a:latin typeface="Bookman Old Style" panose="02050604050505020204" pitchFamily="18" charset="0"/>
              </a:rPr>
              <a:t>Born of all we’ve known together</a:t>
            </a:r>
          </a:p>
          <a:p>
            <a:pPr algn="ctr">
              <a:lnSpc>
                <a:spcPct val="200000"/>
              </a:lnSpc>
            </a:pPr>
            <a:r>
              <a:rPr lang="en-AU" altLang="en-US" sz="4400" b="1" dirty="0">
                <a:solidFill>
                  <a:srgbClr val="FFFF00"/>
                </a:solidFill>
                <a:latin typeface="Bookman Old Style" panose="02050604050505020204" pitchFamily="18" charset="0"/>
              </a:rPr>
              <a:t>Of Christ’s love and agony.</a:t>
            </a:r>
          </a:p>
          <a:p>
            <a:pPr algn="ctr">
              <a:lnSpc>
                <a:spcPct val="200000"/>
              </a:lnSpc>
            </a:pPr>
            <a:r>
              <a:rPr lang="en-AU" altLang="en-US" b="1" i="1" dirty="0">
                <a:solidFill>
                  <a:srgbClr val="FFFF00"/>
                </a:solidFill>
                <a:effectLst>
                  <a:outerShdw blurRad="38100" dist="38100" dir="2700000" algn="tl">
                    <a:srgbClr val="000000">
                      <a:alpha val="43137"/>
                    </a:srgbClr>
                  </a:outerShdw>
                </a:effectLst>
                <a:latin typeface="Bookman Old Style" panose="02050604050505020204" pitchFamily="18" charset="0"/>
              </a:rPr>
              <a:t>5/6</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7172" name="Text Box 4">
            <a:extLst>
              <a:ext uri="{FF2B5EF4-FFF2-40B4-BE49-F238E27FC236}">
                <a16:creationId xmlns:a16="http://schemas.microsoft.com/office/drawing/2014/main" id="{CA443490-7D57-4BE9-8520-AFEEDDA1BF9A}"/>
              </a:ext>
            </a:extLst>
          </p:cNvPr>
          <p:cNvSpPr txBox="1">
            <a:spLocks noChangeArrowheads="1"/>
          </p:cNvSpPr>
          <p:nvPr/>
        </p:nvSpPr>
        <p:spPr bwMode="auto">
          <a:xfrm>
            <a:off x="0" y="0"/>
            <a:ext cx="12192000" cy="5979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200000"/>
              </a:lnSpc>
            </a:pPr>
            <a:r>
              <a:rPr lang="en-AU" altLang="en-US" sz="4400" b="1" dirty="0">
                <a:solidFill>
                  <a:srgbClr val="FFFF00"/>
                </a:solidFill>
                <a:latin typeface="Bookman Old Style" panose="02050604050505020204" pitchFamily="18" charset="0"/>
              </a:rPr>
              <a:t>Brother, sister, let me serve you,</a:t>
            </a:r>
          </a:p>
          <a:p>
            <a:pPr algn="ctr">
              <a:lnSpc>
                <a:spcPct val="200000"/>
              </a:lnSpc>
            </a:pPr>
            <a:r>
              <a:rPr lang="en-AU" altLang="en-US" sz="4400" b="1" dirty="0">
                <a:solidFill>
                  <a:srgbClr val="FFFF00"/>
                </a:solidFill>
                <a:latin typeface="Bookman Old Style" panose="02050604050505020204" pitchFamily="18" charset="0"/>
              </a:rPr>
              <a:t>Let me be as Christ to you;</a:t>
            </a:r>
          </a:p>
          <a:p>
            <a:pPr algn="ctr">
              <a:lnSpc>
                <a:spcPct val="200000"/>
              </a:lnSpc>
            </a:pPr>
            <a:r>
              <a:rPr lang="en-AU" altLang="en-US" sz="4400" b="1" dirty="0">
                <a:solidFill>
                  <a:srgbClr val="FFFF00"/>
                </a:solidFill>
                <a:latin typeface="Bookman Old Style" panose="02050604050505020204" pitchFamily="18" charset="0"/>
              </a:rPr>
              <a:t>Pray that I may have the grace to</a:t>
            </a:r>
          </a:p>
          <a:p>
            <a:pPr algn="ctr">
              <a:lnSpc>
                <a:spcPct val="200000"/>
              </a:lnSpc>
            </a:pPr>
            <a:r>
              <a:rPr lang="en-AU" altLang="en-US" sz="4400" b="1" dirty="0">
                <a:solidFill>
                  <a:srgbClr val="FFFF00"/>
                </a:solidFill>
                <a:latin typeface="Bookman Old Style" panose="02050604050505020204" pitchFamily="18" charset="0"/>
              </a:rPr>
              <a:t>Let you be my servant too.</a:t>
            </a:r>
          </a:p>
          <a:p>
            <a:pPr algn="ctr">
              <a:lnSpc>
                <a:spcPct val="200000"/>
              </a:lnSpc>
            </a:pPr>
            <a:r>
              <a:rPr lang="en-AU" altLang="en-US" b="1" i="1" dirty="0">
                <a:solidFill>
                  <a:srgbClr val="FFFF00"/>
                </a:solidFill>
                <a:effectLst>
                  <a:outerShdw blurRad="38100" dist="38100" dir="2700000" algn="tl">
                    <a:srgbClr val="000000">
                      <a:alpha val="43137"/>
                    </a:srgbClr>
                  </a:outerShdw>
                </a:effectLst>
                <a:latin typeface="Bookman Old Style" panose="02050604050505020204" pitchFamily="18" charset="0"/>
              </a:rPr>
              <a:t>6/6</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8567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4">
            <a:extLst>
              <a:ext uri="{FF2B5EF4-FFF2-40B4-BE49-F238E27FC236}">
                <a16:creationId xmlns:a16="http://schemas.microsoft.com/office/drawing/2014/main" id="{B581BEAB-3BC3-49EC-B7D7-50716D89C573}"/>
              </a:ext>
            </a:extLst>
          </p:cNvPr>
          <p:cNvSpPr txBox="1">
            <a:spLocks noChangeArrowheads="1"/>
          </p:cNvSpPr>
          <p:nvPr/>
        </p:nvSpPr>
        <p:spPr bwMode="auto">
          <a:xfrm>
            <a:off x="0" y="0"/>
            <a:ext cx="12192000" cy="552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50000"/>
              </a:lnSpc>
            </a:pPr>
            <a:r>
              <a:rPr lang="en-US" altLang="en-US" sz="4400" b="1" dirty="0">
                <a:latin typeface="Bookman Old Style" panose="02050604050505020204" pitchFamily="18" charset="0"/>
              </a:rPr>
              <a:t>1 The heavens declare the glory of God; </a:t>
            </a:r>
            <a:br>
              <a:rPr lang="en-US" altLang="en-US" sz="4400" b="1" dirty="0">
                <a:latin typeface="Bookman Old Style" panose="02050604050505020204" pitchFamily="18" charset="0"/>
              </a:rPr>
            </a:br>
            <a:r>
              <a:rPr lang="en-US" altLang="en-US" sz="4400" b="1" spc="-150" dirty="0">
                <a:latin typeface="Bookman Old Style" panose="02050604050505020204" pitchFamily="18" charset="0"/>
              </a:rPr>
              <a:t>the skies proclaim the work of His hands.  </a:t>
            </a:r>
          </a:p>
          <a:p>
            <a:pPr algn="ctr">
              <a:lnSpc>
                <a:spcPct val="150000"/>
              </a:lnSpc>
            </a:pPr>
            <a:endParaRPr lang="en-US" altLang="en-US" sz="4400" b="1" spc="-150" dirty="0">
              <a:latin typeface="Bookman Old Style" panose="02050604050505020204" pitchFamily="18" charset="0"/>
            </a:endParaRPr>
          </a:p>
          <a:p>
            <a:pPr algn="ctr">
              <a:lnSpc>
                <a:spcPct val="150000"/>
              </a:lnSpc>
            </a:pPr>
            <a:endParaRPr lang="en-US" altLang="en-US" sz="2000" b="1" dirty="0">
              <a:latin typeface="Bookman Old Style" panose="02050604050505020204" pitchFamily="18" charset="0"/>
            </a:endParaRPr>
          </a:p>
          <a:p>
            <a:pPr algn="ctr">
              <a:lnSpc>
                <a:spcPct val="150000"/>
              </a:lnSpc>
            </a:pPr>
            <a:r>
              <a:rPr lang="en-US" altLang="en-US" sz="4400" b="1" i="1" dirty="0">
                <a:latin typeface="Bookman Old Style" panose="02050604050505020204" pitchFamily="18" charset="0"/>
              </a:rPr>
              <a:t>2 Day after day they pour forth speech; </a:t>
            </a:r>
            <a:br>
              <a:rPr lang="en-US" altLang="en-US" sz="4400" b="1" i="1" dirty="0">
                <a:latin typeface="Bookman Old Style" panose="02050604050505020204" pitchFamily="18" charset="0"/>
              </a:rPr>
            </a:br>
            <a:r>
              <a:rPr lang="en-US" altLang="en-US" sz="4400" b="1" i="1" spc="-150" dirty="0">
                <a:latin typeface="Bookman Old Style" panose="02050604050505020204" pitchFamily="18" charset="0"/>
              </a:rPr>
              <a:t>night after night they display knowledge.</a:t>
            </a:r>
            <a:r>
              <a:rPr lang="en-US" altLang="en-US" sz="4400" b="1" spc="-150" dirty="0"/>
              <a:t> </a:t>
            </a:r>
            <a:endParaRPr lang="en-US" altLang="en-US" sz="4400" spc="-15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8696B22-219D-43BE-93F2-13FBF982A48D}"/>
              </a:ext>
            </a:extLst>
          </p:cNvPr>
          <p:cNvSpPr txBox="1"/>
          <p:nvPr/>
        </p:nvSpPr>
        <p:spPr>
          <a:xfrm>
            <a:off x="0" y="0"/>
            <a:ext cx="12192000" cy="6247864"/>
          </a:xfrm>
          <a:prstGeom prst="rect">
            <a:avLst/>
          </a:prstGeom>
          <a:noFill/>
        </p:spPr>
        <p:txBody>
          <a:bodyPr wrap="square" rtlCol="0">
            <a:spAutoFit/>
          </a:bodyPr>
          <a:lstStyle/>
          <a:p>
            <a:pPr algn="l"/>
            <a:r>
              <a:rPr lang="en-US" sz="4000" b="1" i="0" baseline="30000" dirty="0">
                <a:solidFill>
                  <a:srgbClr val="000000"/>
                </a:solidFill>
                <a:effectLst/>
                <a:latin typeface="Arial" panose="020B0604020202020204" pitchFamily="34" charset="0"/>
                <a:cs typeface="Arial" panose="020B0604020202020204" pitchFamily="34" charset="0"/>
              </a:rPr>
              <a:t>13 </a:t>
            </a:r>
            <a:r>
              <a:rPr lang="en-US" sz="4000" b="0" i="0" dirty="0">
                <a:solidFill>
                  <a:srgbClr val="000000"/>
                </a:solidFill>
                <a:effectLst/>
                <a:latin typeface="Arial" panose="020B0604020202020204" pitchFamily="34" charset="0"/>
                <a:cs typeface="Arial" panose="020B0604020202020204" pitchFamily="34" charset="0"/>
              </a:rPr>
              <a:t>When it was almost time for the Jewish </a:t>
            </a:r>
            <a:r>
              <a:rPr lang="en-US" sz="4000" b="1" i="1" u="sng" dirty="0">
                <a:solidFill>
                  <a:srgbClr val="000000"/>
                </a:solidFill>
                <a:effectLst/>
                <a:latin typeface="Arial" panose="020B0604020202020204" pitchFamily="34" charset="0"/>
                <a:cs typeface="Arial" panose="020B0604020202020204" pitchFamily="34" charset="0"/>
              </a:rPr>
              <a:t>Passover</a:t>
            </a:r>
            <a:r>
              <a:rPr lang="en-US" sz="4000" b="1"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the first full moon after the summer equinox,</a:t>
            </a:r>
            <a:r>
              <a:rPr lang="en-US" sz="4000" b="0" i="0" dirty="0">
                <a:solidFill>
                  <a:srgbClr val="000000"/>
                </a:solidFill>
                <a:effectLst/>
                <a:latin typeface="Arial" panose="020B0604020202020204" pitchFamily="34" charset="0"/>
                <a:cs typeface="Arial" panose="020B0604020202020204" pitchFamily="34" charset="0"/>
              </a:rPr>
              <a:t> Jesus went </a:t>
            </a:r>
            <a:r>
              <a:rPr lang="en-US" sz="4000" b="1" i="1"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up to Jerusalem</a:t>
            </a:r>
            <a:r>
              <a:rPr lang="en-US" sz="4000" b="1"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to the presence of God</a:t>
            </a:r>
            <a:r>
              <a:rPr lang="en-US" sz="4000" b="0" i="0" dirty="0">
                <a:solidFill>
                  <a:srgbClr val="000000"/>
                </a:solidFill>
                <a:effectLst/>
                <a:latin typeface="Arial" panose="020B0604020202020204" pitchFamily="34" charset="0"/>
                <a:cs typeface="Arial" panose="020B0604020202020204" pitchFamily="34" charset="0"/>
              </a:rPr>
              <a:t>. </a:t>
            </a:r>
          </a:p>
          <a:p>
            <a:pPr algn="l"/>
            <a:r>
              <a:rPr lang="en-US" sz="4000" b="1" i="0" baseline="30000" dirty="0">
                <a:solidFill>
                  <a:srgbClr val="000000"/>
                </a:solidFill>
                <a:effectLst/>
                <a:latin typeface="Arial" panose="020B0604020202020204" pitchFamily="34" charset="0"/>
                <a:cs typeface="Arial" panose="020B0604020202020204" pitchFamily="34" charset="0"/>
              </a:rPr>
              <a:t>14 </a:t>
            </a:r>
            <a:r>
              <a:rPr lang="en-US" sz="4000" b="0" i="0" dirty="0">
                <a:solidFill>
                  <a:srgbClr val="000000"/>
                </a:solidFill>
                <a:effectLst/>
                <a:latin typeface="Arial" panose="020B0604020202020204" pitchFamily="34" charset="0"/>
                <a:cs typeface="Arial" panose="020B0604020202020204" pitchFamily="34" charset="0"/>
              </a:rPr>
              <a:t>In the temple courts he found people selling cattle, sheep and doves, and others sitting at tables exchanging money. </a:t>
            </a:r>
            <a:r>
              <a:rPr lang="en-US" sz="4000" b="1"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They have tainted the offering of the pilgrims on their maybe only trip to the temple. The smell, the ewwww, the animals, noises, not nice at all.</a:t>
            </a:r>
            <a:endParaRPr lang="en-AU"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780900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FBA36D4-218D-4824-A411-7DC3363FD8EC}"/>
              </a:ext>
            </a:extLst>
          </p:cNvPr>
          <p:cNvSpPr txBox="1"/>
          <p:nvPr/>
        </p:nvSpPr>
        <p:spPr>
          <a:xfrm>
            <a:off x="0" y="0"/>
            <a:ext cx="12192000" cy="5016758"/>
          </a:xfrm>
          <a:prstGeom prst="rect">
            <a:avLst/>
          </a:prstGeom>
          <a:noFill/>
        </p:spPr>
        <p:txBody>
          <a:bodyPr wrap="square" rtlCol="0">
            <a:spAutoFit/>
          </a:bodyPr>
          <a:lstStyle/>
          <a:p>
            <a:pPr algn="l"/>
            <a:r>
              <a:rPr lang="en-US" sz="4000" b="1" i="0" baseline="30000" dirty="0">
                <a:solidFill>
                  <a:srgbClr val="000000"/>
                </a:solidFill>
                <a:effectLst/>
                <a:latin typeface="Arial" panose="020B0604020202020204" pitchFamily="34" charset="0"/>
                <a:cs typeface="Arial" panose="020B0604020202020204" pitchFamily="34" charset="0"/>
              </a:rPr>
              <a:t>15 </a:t>
            </a:r>
            <a:r>
              <a:rPr lang="en-US" sz="4000" b="0" i="0" dirty="0">
                <a:solidFill>
                  <a:srgbClr val="000000"/>
                </a:solidFill>
                <a:effectLst/>
                <a:latin typeface="Arial" panose="020B0604020202020204" pitchFamily="34" charset="0"/>
                <a:cs typeface="Arial" panose="020B0604020202020204" pitchFamily="34" charset="0"/>
              </a:rPr>
              <a:t>So he made a whip out of cords, and drove </a:t>
            </a:r>
            <a:r>
              <a:rPr lang="en-US" sz="4000" b="1" i="1"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ALL from the temple courts, both sheep and cattle; he scattered the coins of the money changers and overturned their tables</a:t>
            </a:r>
            <a:r>
              <a:rPr lang="en-US" sz="4000" b="1"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there would be ppl scrambling for their money or even someone </a:t>
            </a:r>
            <a:r>
              <a:rPr lang="en-US" sz="4000" b="1" i="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elses</a:t>
            </a:r>
            <a:r>
              <a:rPr lang="en-US" sz="4000" b="1" i="1"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sz="4000" b="0" i="0" dirty="0">
                <a:solidFill>
                  <a:srgbClr val="000000"/>
                </a:solidFill>
                <a:effectLst/>
                <a:latin typeface="Arial" panose="020B0604020202020204" pitchFamily="34" charset="0"/>
                <a:cs typeface="Arial" panose="020B0604020202020204" pitchFamily="34" charset="0"/>
              </a:rPr>
              <a:t> </a:t>
            </a:r>
            <a:r>
              <a:rPr lang="en-US" sz="4000" b="1" i="0" baseline="30000" dirty="0">
                <a:solidFill>
                  <a:srgbClr val="000000"/>
                </a:solidFill>
                <a:effectLst/>
                <a:latin typeface="Arial" panose="020B0604020202020204" pitchFamily="34" charset="0"/>
                <a:cs typeface="Arial" panose="020B0604020202020204" pitchFamily="34" charset="0"/>
              </a:rPr>
              <a:t>16 </a:t>
            </a:r>
            <a:r>
              <a:rPr lang="en-US" sz="4000" b="0" i="0" dirty="0">
                <a:solidFill>
                  <a:srgbClr val="000000"/>
                </a:solidFill>
                <a:effectLst/>
                <a:latin typeface="Arial" panose="020B0604020202020204" pitchFamily="34" charset="0"/>
                <a:cs typeface="Arial" panose="020B0604020202020204" pitchFamily="34" charset="0"/>
              </a:rPr>
              <a:t>To those who sold doves</a:t>
            </a:r>
            <a:r>
              <a:rPr lang="en-US" sz="4000" b="1"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usually a sign of peace and hope. </a:t>
            </a:r>
            <a:r>
              <a:rPr lang="en-US" sz="4000" b="0" i="0" dirty="0">
                <a:solidFill>
                  <a:srgbClr val="000000"/>
                </a:solidFill>
                <a:effectLst/>
                <a:latin typeface="Arial" panose="020B0604020202020204" pitchFamily="34" charset="0"/>
                <a:cs typeface="Arial" panose="020B0604020202020204" pitchFamily="34" charset="0"/>
              </a:rPr>
              <a:t> he said, “Get these out of here! </a:t>
            </a:r>
            <a:r>
              <a:rPr lang="en-US" sz="4000" b="1" i="1"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Stop turning my Father’s house into a market!” </a:t>
            </a:r>
            <a:endParaRPr lang="en-AU" sz="40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050854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8FBD47D-4EC7-4890-A19D-310DB6D25A7B}"/>
              </a:ext>
            </a:extLst>
          </p:cNvPr>
          <p:cNvSpPr txBox="1"/>
          <p:nvPr/>
        </p:nvSpPr>
        <p:spPr>
          <a:xfrm>
            <a:off x="0" y="0"/>
            <a:ext cx="12192000" cy="5016758"/>
          </a:xfrm>
          <a:prstGeom prst="rect">
            <a:avLst/>
          </a:prstGeom>
          <a:noFill/>
        </p:spPr>
        <p:txBody>
          <a:bodyPr wrap="square" rtlCol="0">
            <a:spAutoFit/>
          </a:bodyPr>
          <a:lstStyle/>
          <a:p>
            <a:pPr algn="l"/>
            <a:r>
              <a:rPr lang="en-US" sz="4000" b="1" i="0" baseline="30000" dirty="0">
                <a:solidFill>
                  <a:srgbClr val="000000"/>
                </a:solidFill>
                <a:effectLst/>
                <a:latin typeface="Arial" panose="020B0604020202020204" pitchFamily="34" charset="0"/>
                <a:cs typeface="Arial" panose="020B0604020202020204" pitchFamily="34" charset="0"/>
              </a:rPr>
              <a:t>17 </a:t>
            </a:r>
            <a:r>
              <a:rPr lang="en-US" sz="4000" b="1" i="1"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His disciples remembered that it is written</a:t>
            </a:r>
            <a:r>
              <a:rPr lang="en-US" sz="4000" b="0" i="0" dirty="0">
                <a:solidFill>
                  <a:srgbClr val="000000"/>
                </a:solidFill>
                <a:effectLst/>
                <a:latin typeface="Arial" panose="020B0604020202020204" pitchFamily="34" charset="0"/>
                <a:cs typeface="Arial" panose="020B0604020202020204" pitchFamily="34" charset="0"/>
              </a:rPr>
              <a:t>: </a:t>
            </a:r>
          </a:p>
          <a:p>
            <a:pPr algn="l"/>
            <a:r>
              <a:rPr lang="en-US" sz="4000" b="0" i="0" dirty="0">
                <a:solidFill>
                  <a:srgbClr val="000000"/>
                </a:solidFill>
                <a:effectLst/>
                <a:latin typeface="Arial" panose="020B0604020202020204" pitchFamily="34" charset="0"/>
                <a:cs typeface="Arial" panose="020B0604020202020204" pitchFamily="34" charset="0"/>
              </a:rPr>
              <a:t>“Zeal for your house will consume me.” </a:t>
            </a:r>
            <a:r>
              <a:rPr lang="en-US" sz="4000" b="1"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Ps 69:9</a:t>
            </a:r>
            <a:endParaRPr lang="en-US" sz="4000" b="0" i="0" dirty="0">
              <a:solidFill>
                <a:srgbClr val="000000"/>
              </a:solidFill>
              <a:effectLst/>
              <a:latin typeface="Arial" panose="020B0604020202020204" pitchFamily="34" charset="0"/>
              <a:cs typeface="Arial" panose="020B0604020202020204" pitchFamily="34" charset="0"/>
            </a:endParaRPr>
          </a:p>
          <a:p>
            <a:pPr algn="l"/>
            <a:r>
              <a:rPr lang="en-US" sz="4000" b="1" i="0" baseline="30000" dirty="0">
                <a:solidFill>
                  <a:srgbClr val="000000"/>
                </a:solidFill>
                <a:effectLst/>
                <a:latin typeface="Arial" panose="020B0604020202020204" pitchFamily="34" charset="0"/>
                <a:cs typeface="Arial" panose="020B0604020202020204" pitchFamily="34" charset="0"/>
              </a:rPr>
              <a:t>18 </a:t>
            </a:r>
            <a:r>
              <a:rPr lang="en-US" sz="4000" b="1" i="1"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Jews then responded to him</a:t>
            </a:r>
            <a:r>
              <a:rPr lang="en-US" sz="4000" b="0" i="0" dirty="0">
                <a:solidFill>
                  <a:srgbClr val="000000"/>
                </a:solidFill>
                <a:effectLst/>
                <a:latin typeface="Arial" panose="020B0604020202020204" pitchFamily="34" charset="0"/>
                <a:cs typeface="Arial" panose="020B0604020202020204" pitchFamily="34" charset="0"/>
              </a:rPr>
              <a:t>, “What sign can you show us </a:t>
            </a:r>
            <a:r>
              <a:rPr lang="en-US" sz="4000" b="1" i="1"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to prove your authority </a:t>
            </a:r>
            <a:r>
              <a:rPr lang="en-US" sz="4000" b="0" i="0" dirty="0">
                <a:solidFill>
                  <a:srgbClr val="000000"/>
                </a:solidFill>
                <a:effectLst/>
                <a:latin typeface="Arial" panose="020B0604020202020204" pitchFamily="34" charset="0"/>
                <a:cs typeface="Arial" panose="020B0604020202020204" pitchFamily="34" charset="0"/>
              </a:rPr>
              <a:t>to do all this?”</a:t>
            </a:r>
            <a:r>
              <a:rPr lang="en-US" sz="4000" b="1"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Cana is in Ch 2</a:t>
            </a:r>
            <a:endParaRPr lang="en-US" sz="4000" b="0" i="0" dirty="0">
              <a:solidFill>
                <a:srgbClr val="000000"/>
              </a:solidFill>
              <a:effectLst/>
              <a:latin typeface="Arial" panose="020B0604020202020204" pitchFamily="34" charset="0"/>
              <a:cs typeface="Arial" panose="020B0604020202020204" pitchFamily="34" charset="0"/>
            </a:endParaRPr>
          </a:p>
          <a:p>
            <a:pPr algn="l"/>
            <a:r>
              <a:rPr lang="en-US" sz="4000" b="1" i="0" baseline="30000" dirty="0">
                <a:solidFill>
                  <a:srgbClr val="000000"/>
                </a:solidFill>
                <a:effectLst/>
                <a:latin typeface="Arial" panose="020B0604020202020204" pitchFamily="34" charset="0"/>
                <a:cs typeface="Arial" panose="020B0604020202020204" pitchFamily="34" charset="0"/>
              </a:rPr>
              <a:t>19 </a:t>
            </a:r>
            <a:r>
              <a:rPr lang="en-US" sz="4000" b="0" i="0" dirty="0">
                <a:solidFill>
                  <a:srgbClr val="000000"/>
                </a:solidFill>
                <a:effectLst/>
                <a:latin typeface="Arial" panose="020B0604020202020204" pitchFamily="34" charset="0"/>
                <a:cs typeface="Arial" panose="020B0604020202020204" pitchFamily="34" charset="0"/>
              </a:rPr>
              <a:t>Jesus answered them, “Destroy this temple, and I will raise it again in </a:t>
            </a:r>
            <a:r>
              <a:rPr lang="en-US" sz="4000" b="1" i="1"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three days</a:t>
            </a:r>
            <a:r>
              <a:rPr lang="en-US" sz="4000" b="0" i="0" dirty="0">
                <a:solidFill>
                  <a:srgbClr val="000000"/>
                </a:solidFill>
                <a:effectLst/>
                <a:latin typeface="Arial" panose="020B0604020202020204" pitchFamily="34" charset="0"/>
                <a:cs typeface="Arial" panose="020B0604020202020204" pitchFamily="34" charset="0"/>
              </a:rPr>
              <a:t>.”</a:t>
            </a:r>
            <a:r>
              <a:rPr lang="en-US" sz="4000" b="1"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it is still not enough.</a:t>
            </a:r>
            <a:endParaRPr lang="en-US" sz="4000" b="0" i="0" dirty="0">
              <a:solidFill>
                <a:srgbClr val="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23328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516A6E-93D6-4A52-B704-C83BD2F982C1}"/>
              </a:ext>
            </a:extLst>
          </p:cNvPr>
          <p:cNvSpPr txBox="1"/>
          <p:nvPr/>
        </p:nvSpPr>
        <p:spPr>
          <a:xfrm>
            <a:off x="0" y="0"/>
            <a:ext cx="12192000" cy="5016758"/>
          </a:xfrm>
          <a:prstGeom prst="rect">
            <a:avLst/>
          </a:prstGeom>
          <a:noFill/>
        </p:spPr>
        <p:txBody>
          <a:bodyPr wrap="square" rtlCol="0">
            <a:spAutoFit/>
          </a:bodyPr>
          <a:lstStyle/>
          <a:p>
            <a:r>
              <a:rPr lang="en-US" sz="4000" b="1" i="0" baseline="30000" dirty="0">
                <a:solidFill>
                  <a:srgbClr val="000000"/>
                </a:solidFill>
                <a:effectLst/>
                <a:latin typeface="Arial" panose="020B0604020202020204" pitchFamily="34" charset="0"/>
                <a:cs typeface="Arial" panose="020B0604020202020204" pitchFamily="34" charset="0"/>
              </a:rPr>
              <a:t>20 </a:t>
            </a:r>
            <a:r>
              <a:rPr lang="en-US" sz="4000" b="0" i="0" dirty="0">
                <a:solidFill>
                  <a:srgbClr val="000000"/>
                </a:solidFill>
                <a:effectLst/>
                <a:latin typeface="Arial" panose="020B0604020202020204" pitchFamily="34" charset="0"/>
                <a:cs typeface="Arial" panose="020B0604020202020204" pitchFamily="34" charset="0"/>
              </a:rPr>
              <a:t>They replied, “It has taken </a:t>
            </a:r>
            <a:r>
              <a:rPr lang="en-US" sz="4000" b="1" i="1"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forty-six</a:t>
            </a:r>
            <a:r>
              <a:rPr lang="en-US" sz="4000" b="1"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40 being a length of time and 6 meaning it isn’t finished yet.</a:t>
            </a:r>
            <a:r>
              <a:rPr lang="en-US" sz="4000" b="0" i="0" dirty="0">
                <a:solidFill>
                  <a:srgbClr val="000000"/>
                </a:solidFill>
                <a:effectLst/>
                <a:latin typeface="Arial" panose="020B0604020202020204" pitchFamily="34" charset="0"/>
                <a:cs typeface="Arial" panose="020B0604020202020204" pitchFamily="34" charset="0"/>
              </a:rPr>
              <a:t> years to build this temple, and you are going to raise it in </a:t>
            </a:r>
            <a:r>
              <a:rPr lang="en-US" sz="4000" b="1" i="1"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three days</a:t>
            </a:r>
            <a:r>
              <a:rPr lang="en-US" sz="4000" b="0" i="0" dirty="0">
                <a:solidFill>
                  <a:srgbClr val="000000"/>
                </a:solidFill>
                <a:effectLst/>
                <a:latin typeface="Arial" panose="020B0604020202020204" pitchFamily="34" charset="0"/>
                <a:cs typeface="Arial" panose="020B0604020202020204" pitchFamily="34" charset="0"/>
              </a:rPr>
              <a:t>?” </a:t>
            </a:r>
            <a:r>
              <a:rPr lang="en-US" sz="4000" b="1" i="0" baseline="30000" dirty="0">
                <a:solidFill>
                  <a:srgbClr val="000000"/>
                </a:solidFill>
                <a:effectLst/>
                <a:latin typeface="Arial" panose="020B0604020202020204" pitchFamily="34" charset="0"/>
                <a:cs typeface="Arial" panose="020B0604020202020204" pitchFamily="34" charset="0"/>
              </a:rPr>
              <a:t>21</a:t>
            </a:r>
            <a:r>
              <a:rPr lang="en-US" sz="4000" b="1" i="1" baseline="30000"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i="1"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But the temple he had spoken of was his body</a:t>
            </a:r>
            <a:r>
              <a:rPr lang="en-US" sz="4000" b="0" i="0" dirty="0">
                <a:solidFill>
                  <a:srgbClr val="000000"/>
                </a:solidFill>
                <a:effectLst/>
                <a:latin typeface="Arial" panose="020B0604020202020204" pitchFamily="34" charset="0"/>
                <a:cs typeface="Arial" panose="020B0604020202020204" pitchFamily="34" charset="0"/>
              </a:rPr>
              <a:t>. </a:t>
            </a:r>
            <a:r>
              <a:rPr lang="en-US" sz="4000" b="1" i="0" baseline="30000" dirty="0">
                <a:solidFill>
                  <a:srgbClr val="000000"/>
                </a:solidFill>
                <a:effectLst/>
                <a:latin typeface="Arial" panose="020B0604020202020204" pitchFamily="34" charset="0"/>
                <a:cs typeface="Arial" panose="020B0604020202020204" pitchFamily="34" charset="0"/>
              </a:rPr>
              <a:t>22 </a:t>
            </a:r>
            <a:r>
              <a:rPr lang="en-US" sz="4000" b="0" i="0" dirty="0">
                <a:solidFill>
                  <a:srgbClr val="000000"/>
                </a:solidFill>
                <a:effectLst/>
                <a:latin typeface="Arial" panose="020B0604020202020204" pitchFamily="34" charset="0"/>
                <a:cs typeface="Arial" panose="020B0604020202020204" pitchFamily="34" charset="0"/>
              </a:rPr>
              <a:t>After he was raised from the dead, </a:t>
            </a:r>
            <a:r>
              <a:rPr lang="en-US" sz="4000" b="1" i="1"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his disciples recalled what he had said</a:t>
            </a:r>
            <a:r>
              <a:rPr lang="en-US" sz="4000" b="0" i="0" dirty="0">
                <a:solidFill>
                  <a:srgbClr val="000000"/>
                </a:solidFill>
                <a:effectLst/>
                <a:latin typeface="Arial" panose="020B0604020202020204" pitchFamily="34" charset="0"/>
                <a:cs typeface="Arial" panose="020B0604020202020204" pitchFamily="34" charset="0"/>
              </a:rPr>
              <a:t>. </a:t>
            </a:r>
            <a:r>
              <a:rPr lang="en-US" sz="4000" b="1" i="1"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Then they believed the scripture and the words that Jesus had spoken</a:t>
            </a:r>
            <a:r>
              <a:rPr lang="en-US" sz="4000" b="0" i="0" dirty="0">
                <a:solidFill>
                  <a:srgbClr val="000000"/>
                </a:solidFill>
                <a:effectLst/>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0709958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26481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9CFCBE9-D08B-4D4F-AE5F-52E4828857E9}"/>
              </a:ext>
            </a:extLst>
          </p:cNvPr>
          <p:cNvSpPr txBox="1"/>
          <p:nvPr/>
        </p:nvSpPr>
        <p:spPr>
          <a:xfrm>
            <a:off x="142240" y="0"/>
            <a:ext cx="12049760" cy="5724644"/>
          </a:xfrm>
          <a:prstGeom prst="rect">
            <a:avLst/>
          </a:prstGeom>
          <a:noFill/>
        </p:spPr>
        <p:txBody>
          <a:bodyPr wrap="square" rtlCol="0">
            <a:spAutoFit/>
          </a:bodyPr>
          <a:lstStyle/>
          <a:p>
            <a:pPr algn="ctr"/>
            <a:endParaRPr lang="en-US" sz="3600" b="1" dirty="0">
              <a:solidFill>
                <a:schemeClr val="bg1"/>
              </a:solidFill>
              <a:effectLst>
                <a:outerShdw blurRad="38100" dist="38100" dir="2700000" algn="tl">
                  <a:srgbClr val="000000">
                    <a:alpha val="43137"/>
                  </a:srgbClr>
                </a:outerShdw>
              </a:effectLst>
              <a:latin typeface="Bookman Old Style" panose="02050604050505020204" pitchFamily="18" charset="0"/>
            </a:endParaRPr>
          </a:p>
          <a:p>
            <a:pPr algn="ctr"/>
            <a:r>
              <a:rPr lang="en-US" sz="6600" b="1" dirty="0">
                <a:solidFill>
                  <a:schemeClr val="bg1"/>
                </a:solidFill>
                <a:effectLst>
                  <a:outerShdw blurRad="38100" dist="38100" dir="2700000" algn="tl">
                    <a:srgbClr val="000000">
                      <a:alpha val="43137"/>
                    </a:srgbClr>
                  </a:outerShdw>
                </a:effectLst>
                <a:latin typeface="Bookman Old Style" panose="02050604050505020204" pitchFamily="18" charset="0"/>
              </a:rPr>
              <a:t>Commissioning </a:t>
            </a:r>
          </a:p>
          <a:p>
            <a:pPr algn="ctr"/>
            <a:r>
              <a:rPr lang="en-US" sz="6600" b="1" dirty="0">
                <a:solidFill>
                  <a:schemeClr val="bg1"/>
                </a:solidFill>
                <a:effectLst>
                  <a:outerShdw blurRad="38100" dist="38100" dir="2700000" algn="tl">
                    <a:srgbClr val="000000">
                      <a:alpha val="43137"/>
                    </a:srgbClr>
                  </a:outerShdw>
                </a:effectLst>
                <a:latin typeface="Bookman Old Style" panose="02050604050505020204" pitchFamily="18" charset="0"/>
              </a:rPr>
              <a:t>of </a:t>
            </a:r>
          </a:p>
          <a:p>
            <a:pPr algn="ctr"/>
            <a:r>
              <a:rPr lang="en-US" sz="6600" b="1" dirty="0">
                <a:solidFill>
                  <a:schemeClr val="bg1"/>
                </a:solidFill>
                <a:effectLst>
                  <a:outerShdw blurRad="38100" dist="38100" dir="2700000" algn="tl">
                    <a:srgbClr val="000000">
                      <a:alpha val="43137"/>
                    </a:srgbClr>
                  </a:outerShdw>
                </a:effectLst>
                <a:latin typeface="Bookman Old Style" panose="02050604050505020204" pitchFamily="18" charset="0"/>
              </a:rPr>
              <a:t>Seng Eng Low</a:t>
            </a:r>
          </a:p>
          <a:p>
            <a:pPr algn="ctr"/>
            <a:r>
              <a:rPr lang="en-US" sz="6600" b="1" dirty="0">
                <a:solidFill>
                  <a:schemeClr val="bg1"/>
                </a:solidFill>
                <a:effectLst>
                  <a:outerShdw blurRad="38100" dist="38100" dir="2700000" algn="tl">
                    <a:srgbClr val="000000">
                      <a:alpha val="43137"/>
                    </a:srgbClr>
                  </a:outerShdw>
                </a:effectLst>
                <a:latin typeface="Bookman Old Style" panose="02050604050505020204" pitchFamily="18" charset="0"/>
              </a:rPr>
              <a:t>to be a </a:t>
            </a:r>
          </a:p>
          <a:p>
            <a:pPr algn="ctr"/>
            <a:r>
              <a:rPr lang="en-US" sz="6600" b="1" dirty="0">
                <a:solidFill>
                  <a:schemeClr val="bg1"/>
                </a:solidFill>
                <a:effectLst>
                  <a:outerShdw blurRad="38100" dist="38100" dir="2700000" algn="tl">
                    <a:srgbClr val="000000">
                      <a:alpha val="43137"/>
                    </a:srgbClr>
                  </a:outerShdw>
                </a:effectLst>
                <a:latin typeface="Bookman Old Style" panose="02050604050505020204" pitchFamily="18" charset="0"/>
              </a:rPr>
              <a:t>Lay Preacher</a:t>
            </a:r>
            <a:endParaRPr lang="en-AU" sz="6600" b="1" dirty="0">
              <a:solidFill>
                <a:schemeClr val="bg1"/>
              </a:solidFill>
              <a:effectLst>
                <a:outerShdw blurRad="38100" dist="38100" dir="2700000" algn="tl">
                  <a:srgbClr val="000000">
                    <a:alpha val="43137"/>
                  </a:srgbClr>
                </a:outerShdw>
              </a:effectLst>
              <a:latin typeface="Bookman Old Style" panose="02050604050505020204" pitchFamily="18" charset="0"/>
            </a:endParaRPr>
          </a:p>
        </p:txBody>
      </p:sp>
    </p:spTree>
    <p:extLst>
      <p:ext uri="{BB962C8B-B14F-4D97-AF65-F5344CB8AC3E}">
        <p14:creationId xmlns:p14="http://schemas.microsoft.com/office/powerpoint/2010/main" val="14590658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91522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media-cache-ak0.pinimg.com/236x/e6/2b/14/e62b144f93a519118ee538eb3737ecd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01" y="0"/>
            <a:ext cx="12181699" cy="6846943"/>
          </a:xfrm>
          <a:prstGeom prst="rect">
            <a:avLst/>
          </a:prstGeom>
          <a:noFill/>
          <a:extLst>
            <a:ext uri="{909E8E84-426E-40DD-AFC4-6F175D3DCCD1}">
              <a14:hiddenFill xmlns:a14="http://schemas.microsoft.com/office/drawing/2010/main">
                <a:solidFill>
                  <a:srgbClr val="FFFFFF"/>
                </a:solidFill>
              </a14:hiddenFill>
            </a:ext>
          </a:extLst>
        </p:spPr>
      </p:pic>
      <p:sp>
        <p:nvSpPr>
          <p:cNvPr id="3079" name="Text Box 7"/>
          <p:cNvSpPr txBox="1">
            <a:spLocks noChangeArrowheads="1"/>
          </p:cNvSpPr>
          <p:nvPr/>
        </p:nvSpPr>
        <p:spPr bwMode="auto">
          <a:xfrm>
            <a:off x="0" y="1"/>
            <a:ext cx="12191999" cy="1938992"/>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AU" sz="60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Biondi" panose="02000505030000020004" pitchFamily="2" charset="0"/>
                <a:ea typeface="+mn-ea"/>
                <a:cs typeface="+mn-cs"/>
              </a:rPr>
              <a:t>DO THIS IN REMEMBRANCE OF ME.</a:t>
            </a:r>
            <a:endParaRPr kumimoji="0" lang="en-US" sz="6000" b="0" i="0" u="none" strike="noStrike" kern="1200" cap="none" spc="0" normalizeH="0" baseline="0" noProof="0" dirty="0">
              <a:ln>
                <a:noFill/>
              </a:ln>
              <a:solidFill>
                <a:prstClr val="white"/>
              </a:solidFill>
              <a:effectLst>
                <a:outerShdw blurRad="38100" dist="38100" dir="2700000" algn="tl">
                  <a:srgbClr val="000000"/>
                </a:outerShdw>
              </a:effectLst>
              <a:uLnTx/>
              <a:uFillTx/>
              <a:latin typeface="Biondi" panose="02000505030000020004" pitchFamily="2" charset="0"/>
              <a:ea typeface="+mn-ea"/>
              <a:cs typeface="+mn-cs"/>
            </a:endParaRPr>
          </a:p>
        </p:txBody>
      </p:sp>
    </p:spTree>
    <p:extLst>
      <p:ext uri="{BB962C8B-B14F-4D97-AF65-F5344CB8AC3E}">
        <p14:creationId xmlns:p14="http://schemas.microsoft.com/office/powerpoint/2010/main" val="31857584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2050" name="Slide Number Placeholder 3">
            <a:extLst>
              <a:ext uri="{FF2B5EF4-FFF2-40B4-BE49-F238E27FC236}">
                <a16:creationId xmlns:a16="http://schemas.microsoft.com/office/drawing/2014/main" id="{D21756CD-4C65-4202-872D-4EE5C560FF2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B14FA34-BA46-422E-A3BA-3D89BDDF2B94}" type="slidenum">
              <a:rPr lang="en-AU" altLang="en-US"/>
              <a:pPr eaLnBrk="1" hangingPunct="1"/>
              <a:t>48</a:t>
            </a:fld>
            <a:endParaRPr lang="en-AU" altLang="en-US" dirty="0"/>
          </a:p>
        </p:txBody>
      </p:sp>
      <p:sp>
        <p:nvSpPr>
          <p:cNvPr id="2051" name="Text Box 4">
            <a:extLst>
              <a:ext uri="{FF2B5EF4-FFF2-40B4-BE49-F238E27FC236}">
                <a16:creationId xmlns:a16="http://schemas.microsoft.com/office/drawing/2014/main" id="{7D0FC64A-F188-42CB-8ED3-8B8798EE4699}"/>
              </a:ext>
            </a:extLst>
          </p:cNvPr>
          <p:cNvSpPr txBox="1">
            <a:spLocks noChangeArrowheads="1"/>
          </p:cNvSpPr>
          <p:nvPr/>
        </p:nvSpPr>
        <p:spPr bwMode="auto">
          <a:xfrm>
            <a:off x="0" y="0"/>
            <a:ext cx="12192000" cy="647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200000"/>
              </a:lnSpc>
            </a:pPr>
            <a:endParaRPr lang="en-AU" altLang="en-US" sz="1600" b="1" dirty="0">
              <a:solidFill>
                <a:srgbClr val="FFFF00"/>
              </a:solidFill>
              <a:latin typeface="Bookman Old Style" panose="02050604050505020204" pitchFamily="18" charset="0"/>
            </a:endParaRPr>
          </a:p>
          <a:p>
            <a:pPr algn="ctr" eaLnBrk="1" hangingPunct="1">
              <a:lnSpc>
                <a:spcPct val="200000"/>
              </a:lnSpc>
            </a:pPr>
            <a:r>
              <a:rPr lang="en-AU" altLang="en-US" sz="4000" b="1" dirty="0">
                <a:solidFill>
                  <a:srgbClr val="FFFF00"/>
                </a:solidFill>
                <a:latin typeface="Bookman Old Style" panose="02050604050505020204" pitchFamily="18" charset="0"/>
              </a:rPr>
              <a:t>H</a:t>
            </a:r>
            <a:r>
              <a:rPr lang="en-AU" altLang="en-US" sz="4400" b="1" dirty="0">
                <a:solidFill>
                  <a:srgbClr val="FFFF00"/>
                </a:solidFill>
                <a:latin typeface="Bookman Old Style" panose="02050604050505020204" pitchFamily="18" charset="0"/>
              </a:rPr>
              <a:t>ere, Lord we take the broken bread</a:t>
            </a:r>
          </a:p>
          <a:p>
            <a:pPr algn="ctr" eaLnBrk="1" hangingPunct="1">
              <a:lnSpc>
                <a:spcPct val="200000"/>
              </a:lnSpc>
            </a:pPr>
            <a:r>
              <a:rPr lang="en-AU" altLang="en-US" sz="4400" b="1" dirty="0">
                <a:solidFill>
                  <a:srgbClr val="FFFF00"/>
                </a:solidFill>
                <a:latin typeface="Bookman Old Style" panose="02050604050505020204" pitchFamily="18" charset="0"/>
              </a:rPr>
              <a:t>And drink the wine, believing</a:t>
            </a:r>
          </a:p>
          <a:p>
            <a:pPr algn="ctr" eaLnBrk="1" hangingPunct="1">
              <a:lnSpc>
                <a:spcPct val="200000"/>
              </a:lnSpc>
            </a:pPr>
            <a:r>
              <a:rPr lang="en-AU" altLang="en-US" sz="4400" b="1" dirty="0">
                <a:solidFill>
                  <a:srgbClr val="FFFF00"/>
                </a:solidFill>
                <a:latin typeface="Bookman Old Style" panose="02050604050505020204" pitchFamily="18" charset="0"/>
              </a:rPr>
              <a:t>That by your life our souls are fed,</a:t>
            </a:r>
          </a:p>
          <a:p>
            <a:pPr algn="ctr" eaLnBrk="1" hangingPunct="1">
              <a:lnSpc>
                <a:spcPct val="200000"/>
              </a:lnSpc>
            </a:pPr>
            <a:r>
              <a:rPr lang="en-AU" altLang="en-US" sz="4400" b="1" dirty="0">
                <a:solidFill>
                  <a:srgbClr val="FFFF00"/>
                </a:solidFill>
                <a:latin typeface="Bookman Old Style" panose="02050604050505020204" pitchFamily="18" charset="0"/>
              </a:rPr>
              <a:t>Your parting gifts receiving.           </a:t>
            </a:r>
          </a:p>
          <a:p>
            <a:pPr algn="ctr" eaLnBrk="1" hangingPunct="1">
              <a:lnSpc>
                <a:spcPct val="200000"/>
              </a:lnSpc>
            </a:pPr>
            <a:r>
              <a:rPr lang="en-AU" altLang="en-US" b="1" i="1" dirty="0">
                <a:solidFill>
                  <a:srgbClr val="FFFF00"/>
                </a:solidFill>
                <a:effectLst>
                  <a:outerShdw blurRad="38100" dist="38100" dir="2700000" algn="tl">
                    <a:srgbClr val="000000">
                      <a:alpha val="43137"/>
                    </a:srgbClr>
                  </a:outerShdw>
                </a:effectLst>
                <a:latin typeface="Bookman Old Style" panose="02050604050505020204" pitchFamily="18" charset="0"/>
              </a:rPr>
              <a:t>1/2</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3074" name="Slide Number Placeholder 3">
            <a:extLst>
              <a:ext uri="{FF2B5EF4-FFF2-40B4-BE49-F238E27FC236}">
                <a16:creationId xmlns:a16="http://schemas.microsoft.com/office/drawing/2014/main" id="{FC93149C-B639-4E3A-A5BF-BB6288B8548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5938434-3F4B-4418-8E0F-AEDD839DA775}" type="slidenum">
              <a:rPr lang="en-AU" altLang="en-US"/>
              <a:pPr eaLnBrk="1" hangingPunct="1"/>
              <a:t>49</a:t>
            </a:fld>
            <a:endParaRPr lang="en-AU" altLang="en-US" dirty="0"/>
          </a:p>
        </p:txBody>
      </p:sp>
      <p:sp>
        <p:nvSpPr>
          <p:cNvPr id="3075" name="Text Box 4">
            <a:extLst>
              <a:ext uri="{FF2B5EF4-FFF2-40B4-BE49-F238E27FC236}">
                <a16:creationId xmlns:a16="http://schemas.microsoft.com/office/drawing/2014/main" id="{6C5B7B5B-F979-4A5A-9EDE-A60B28B86860}"/>
              </a:ext>
            </a:extLst>
          </p:cNvPr>
          <p:cNvSpPr txBox="1">
            <a:spLocks noChangeArrowheads="1"/>
          </p:cNvSpPr>
          <p:nvPr/>
        </p:nvSpPr>
        <p:spPr bwMode="auto">
          <a:xfrm>
            <a:off x="0" y="0"/>
            <a:ext cx="12192000" cy="647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200000"/>
              </a:lnSpc>
            </a:pPr>
            <a:endParaRPr lang="en-AU" altLang="en-US" sz="1600" b="1" dirty="0">
              <a:solidFill>
                <a:srgbClr val="FFFF00"/>
              </a:solidFill>
              <a:latin typeface="Bookman Old Style" panose="02050604050505020204" pitchFamily="18" charset="0"/>
            </a:endParaRPr>
          </a:p>
          <a:p>
            <a:pPr algn="ctr" eaLnBrk="1" hangingPunct="1">
              <a:lnSpc>
                <a:spcPct val="200000"/>
              </a:lnSpc>
            </a:pPr>
            <a:r>
              <a:rPr lang="en-AU" altLang="en-US" sz="4400" b="1" dirty="0">
                <a:solidFill>
                  <a:srgbClr val="FFFF00"/>
                </a:solidFill>
                <a:latin typeface="Bookman Old Style" panose="02050604050505020204" pitchFamily="18" charset="0"/>
              </a:rPr>
              <a:t>As You have given, so we would give</a:t>
            </a:r>
          </a:p>
          <a:p>
            <a:pPr algn="ctr" eaLnBrk="1" hangingPunct="1">
              <a:lnSpc>
                <a:spcPct val="200000"/>
              </a:lnSpc>
            </a:pPr>
            <a:r>
              <a:rPr lang="en-AU" altLang="en-US" sz="4400" b="1" dirty="0">
                <a:solidFill>
                  <a:srgbClr val="FFFF00"/>
                </a:solidFill>
                <a:latin typeface="Bookman Old Style" panose="02050604050505020204" pitchFamily="18" charset="0"/>
              </a:rPr>
              <a:t>Ourselves for others’ healing;</a:t>
            </a:r>
          </a:p>
          <a:p>
            <a:pPr algn="ctr" eaLnBrk="1" hangingPunct="1">
              <a:lnSpc>
                <a:spcPct val="200000"/>
              </a:lnSpc>
            </a:pPr>
            <a:r>
              <a:rPr lang="en-AU" altLang="en-US" sz="4400" b="1" dirty="0">
                <a:solidFill>
                  <a:srgbClr val="FFFF00"/>
                </a:solidFill>
                <a:latin typeface="Bookman Old Style" panose="02050604050505020204" pitchFamily="18" charset="0"/>
              </a:rPr>
              <a:t>As You have lived, so we would live</a:t>
            </a:r>
          </a:p>
          <a:p>
            <a:pPr algn="ctr" eaLnBrk="1" hangingPunct="1">
              <a:lnSpc>
                <a:spcPct val="200000"/>
              </a:lnSpc>
            </a:pPr>
            <a:r>
              <a:rPr lang="en-AU" altLang="en-US" sz="4400" b="1" dirty="0">
                <a:solidFill>
                  <a:srgbClr val="FFFF00"/>
                </a:solidFill>
                <a:latin typeface="Bookman Old Style" panose="02050604050505020204" pitchFamily="18" charset="0"/>
              </a:rPr>
              <a:t>The Father’s love revealing.            </a:t>
            </a:r>
          </a:p>
          <a:p>
            <a:pPr algn="ctr" eaLnBrk="1" hangingPunct="1">
              <a:lnSpc>
                <a:spcPct val="200000"/>
              </a:lnSpc>
            </a:pPr>
            <a:r>
              <a:rPr lang="en-AU" altLang="en-US" b="1" i="1" dirty="0">
                <a:solidFill>
                  <a:srgbClr val="FFFF00"/>
                </a:solidFill>
                <a:effectLst>
                  <a:outerShdw blurRad="38100" dist="38100" dir="2700000" algn="tl">
                    <a:srgbClr val="000000">
                      <a:alpha val="43137"/>
                    </a:srgbClr>
                  </a:outerShdw>
                </a:effectLst>
                <a:latin typeface="Bookman Old Style" panose="02050604050505020204" pitchFamily="18" charset="0"/>
              </a:rPr>
              <a:t>2/2</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 Box 4">
            <a:extLst>
              <a:ext uri="{FF2B5EF4-FFF2-40B4-BE49-F238E27FC236}">
                <a16:creationId xmlns:a16="http://schemas.microsoft.com/office/drawing/2014/main" id="{A204BD54-7BFA-4E59-A4FB-77D8CD07CB50}"/>
              </a:ext>
            </a:extLst>
          </p:cNvPr>
          <p:cNvSpPr txBox="1">
            <a:spLocks noChangeArrowheads="1"/>
          </p:cNvSpPr>
          <p:nvPr/>
        </p:nvSpPr>
        <p:spPr bwMode="auto">
          <a:xfrm>
            <a:off x="0" y="1"/>
            <a:ext cx="12192000" cy="5907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50000"/>
              </a:lnSpc>
            </a:pPr>
            <a:r>
              <a:rPr lang="en-US" altLang="en-US" sz="4400" b="1" dirty="0">
                <a:latin typeface="Bookman Old Style" panose="02050604050505020204" pitchFamily="18" charset="0"/>
              </a:rPr>
              <a:t>3 There is no speech or language </a:t>
            </a:r>
            <a:br>
              <a:rPr lang="en-US" altLang="en-US" sz="4400" b="1" dirty="0">
                <a:latin typeface="Bookman Old Style" panose="02050604050505020204" pitchFamily="18" charset="0"/>
              </a:rPr>
            </a:br>
            <a:r>
              <a:rPr lang="en-US" altLang="en-US" sz="4400" b="1" dirty="0">
                <a:latin typeface="Bookman Old Style" panose="02050604050505020204" pitchFamily="18" charset="0"/>
              </a:rPr>
              <a:t>where their voice is not heard.</a:t>
            </a:r>
          </a:p>
          <a:p>
            <a:pPr>
              <a:lnSpc>
                <a:spcPct val="120000"/>
              </a:lnSpc>
            </a:pPr>
            <a:endParaRPr lang="en-US" altLang="en-US" sz="3200" b="1" dirty="0">
              <a:latin typeface="Bookman Old Style" panose="02050604050505020204" pitchFamily="18" charset="0"/>
            </a:endParaRPr>
          </a:p>
          <a:p>
            <a:pPr algn="ctr">
              <a:lnSpc>
                <a:spcPct val="120000"/>
              </a:lnSpc>
            </a:pPr>
            <a:r>
              <a:rPr lang="en-US" altLang="en-US" sz="4400" b="1" i="1" dirty="0">
                <a:latin typeface="Bookman Old Style" panose="02050604050505020204" pitchFamily="18" charset="0"/>
              </a:rPr>
              <a:t>4 Their voice goes out into all the earth, </a:t>
            </a:r>
            <a:br>
              <a:rPr lang="en-US" altLang="en-US" sz="4400" b="1" i="1" dirty="0">
                <a:latin typeface="Bookman Old Style" panose="02050604050505020204" pitchFamily="18" charset="0"/>
              </a:rPr>
            </a:br>
            <a:r>
              <a:rPr lang="en-US" altLang="en-US" sz="4400" b="1" i="1" dirty="0">
                <a:latin typeface="Bookman Old Style" panose="02050604050505020204" pitchFamily="18" charset="0"/>
              </a:rPr>
              <a:t>their words to the ends of the world. </a:t>
            </a:r>
            <a:br>
              <a:rPr lang="en-US" altLang="en-US" sz="4400" b="1" i="1" dirty="0">
                <a:latin typeface="Bookman Old Style" panose="02050604050505020204" pitchFamily="18" charset="0"/>
              </a:rPr>
            </a:br>
            <a:r>
              <a:rPr lang="en-US" altLang="en-US" sz="4400" b="1" i="1" dirty="0">
                <a:latin typeface="Bookman Old Style" panose="02050604050505020204" pitchFamily="18" charset="0"/>
              </a:rPr>
              <a:t>In the heavens </a:t>
            </a:r>
          </a:p>
          <a:p>
            <a:pPr algn="ctr">
              <a:lnSpc>
                <a:spcPct val="120000"/>
              </a:lnSpc>
            </a:pPr>
            <a:r>
              <a:rPr lang="en-US" altLang="en-US" sz="4400" b="1" i="1" dirty="0">
                <a:latin typeface="Bookman Old Style" panose="02050604050505020204" pitchFamily="18" charset="0"/>
              </a:rPr>
              <a:t>God has pitched a tent for the sun,</a:t>
            </a:r>
            <a:r>
              <a:rPr lang="en-US" altLang="en-US" sz="4400" dirty="0"/>
              <a:t>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eg;base64,/9j/4AAQSkZJRgABAQAAAQABAAD/2wCEAAkGBxMTEhUTExMVFhUXFxcbGRcYGBcYGBsXFxcWGBgYFxcaHiggGholHRcXIjEhJSkrLi4uFx8zODMtNygtLisBCgoKDg0OGxAQGzImICUvLS0wLy8yLS0vLy8tLS0tLS0tLS8tLS0vLS0tLS0tLS0tLS0tLS0tLS0tLS0tLS0tLf/AABEIAKgBLAMBIgACEQEDEQH/xAAbAAACAwEBAQAAAAAAAAAAAAAEBQIDBgEAB//EAEgQAAIBAwMBBQUGBAIHBQkAAAECEQADIQQSMUEFE1FhcQYigZGhMkKxwdHwFCNi4VLxFTNygpKi0gcWQ4OyJCU0RFNUc5PC/8QAGgEAAwEBAQEAAAAAAAAAAAAAAQIDBAAFBv/EADERAAICAQMCAwUIAwEAAAAAAAABAhEDEiExQVEEE2EiMnHR8EJSgZGhscHhBRTxYv/aAAwDAQACEQMRAD8A3Rauih7+n3wAxXnjzBH0k/sVXq9neWwXIOZG9lxBiQDHMV8Qo2e4HGoFaihO4++IDgbYHBA5PMzPyq/WIQFIIX3hOJ5x4in8sTUVk1DfQuvuQwIdQdjyTwdpWMTxM/WhbutTfbJdACJiRiVwZ+nnU5RZSKsbbqstvSS1ribu3cpG5xAiRtmJE7hxkxFXarVtbZTypBwB1GWMx0WTH9PnRV3QXEclqrOaWd++0EswO0FYUHcxkwcH+kRj9CEuk3Cu9R7qnbgncZkT1GPXNU5J1QUVr23FCh0F14K7iFxIywLz8apsXZuLLAko0gCCDKHafrg5waGkIbNd3UBrrrKRB+17q4Bh/E+USf8AdPiKouahw0bm3b1AXb7pSRLTHhJmcER6rQ6jY5U1xhS/T633lUsskuCOD7pMHnGBxXNfrTbYclSOg4j7TTHQQY9aeugul2Fk1Clw1ENb7y4u7YdwMCGO0/D08q531tbzgMssoBEjJBbnzg/hSaSiQe9QVZobQP7kAgwzjmcB2jPpQ9q/tc++u03CsdR7knrzu6eddp3Y4xZc1AjmgtNq3eVDLu27lwJz4gMfKoreuMpZSSJUZAB6bzweOOMQabQwhoq9TQeldiDuM5x6QOu0TmeBXtPdO5gzr9oiIg8A9TTJAYzRoq4N4UpsX2KsQ6sRugADgEgH1gfGrLWpYEwxKjZ7zCOWhhwOkHyqi2JNDEmpzSm7qgSPfWRcI3RwNhnE+fPpVl28pVS5WQ42niQHXI8o5oi0M1aok0BdvtJ2kR7u3qCMTwpnrwaI78b9n3o3cGImOeKVnJFxaoTQXaVwAp70ZPLsgjaeSvnFDrqnCSWAi3IJHLKSD4SDj50KsdIaJg1eHpet0hyd6hdqkSPNpgz6Z9Kt1jMFlSAdyySJxuE9RRQGF7aqImg9XrWUABlJ94kwI92PFhnI61Td1ElWWBKKWYZIBIiMe9yfT6UaOVjUeFWCk7a1g5AOJWPArieFM9eDiPmzDiu4A0yNoiY6xMeXFXUHqrcsMMYR8ggZO2Oozj8Kg2mZjJHKr/hBUjzgxnMg1NRQjGiNFdZhQF3f3gIBjd0ONsRP2vHpFcsWfeYlWGZBkQBAGIOJyaa6F0lmpdQpYkBQCSegA5oaPCq71j+W6bWkq4+1zMxEmJM/rVymB4VnyJFo8A1zV2w2wuobHukic8Y5q9bgBAJgnA8zE0vvs3fKQhKhWG6V+8UPBMwNpoq/b3bMEgMCYMYg85GM0sUijWwbNWKaSX1ulYCuCA23OZ3HbJDxERkz1+JF6wS2Fw+3dJyNufrxjwPjVUq6k3EZvxUc0ImjO6f690+6MeH2Z4xE0Tq7EkHaGAn3TxmM+o/M01C8FN7TjcGzI4yYzziYqLNVN7RnaBEkgqc8AmQR/s8D4UDrtBLGBj3duVG3bGJKkjiZB6mllFdysNxsr1x7lKtNYPeOSjCWlTIIEKBIAbEmTx61WmlMEQVfuypfdMsYk4MnI5MEfGht3H0DPvK8LlIrujY8WlAlJRSI91pLE4H2ZXznNQTs94AggDaSCVIYjeDzOcqcjoPhyUe4+g0EjmK53qwTOB19OaA0YZF28ZOMcEzGAAPQcV6xa2qwCtPv/ekEEkiJPORTRpiuNDW2gPEV1kpZbsNBVQwG1PtEHIMsOTyIHEVOwxQtOJPl4RwAAOKpSEpt7BDTVSH3vSlrJcLhT9gMSIInEkHxzIH+7517SaYpHujAIaDlyfGY9cnrXaV3HrYePcxJ49CfwqVm8GAKmQRI9DS3RDaolG3ACZIJPx3R86laU7FG0jbErIyIPBB8Y5iuom0M7d4ESPTwyMV27eUDLAc8+XNLrLOqEKkncYBYcFpndnofpRr21POf8wfxA+VFi0Wgmug4qtjXg0ilDRaDivTXJr26uAdYCRXS3SuNxUNvWicTxHFQvNA/SpTQXaDkfGiFLc5a1QJ8qJa4KWldvqattjFcO0h1XRdApb/EzXiTUXkon5XccLBFRigbGphYoy1dkTTxmpEpQcSvVYFLLj0q9v3utYZ7V+5Zeyr3Bs4fahJVx1EDHgcwaxnZPYuqvWEvXO0NUj3BvAVmKgMCVxuA4KmBA6ejy8PCcNcp0uOGNCck9KjZ9EL1O25rCdl9qavTXksa1hdtXW22r6j73RHgDnzznkgY03bHbNrS2zdukhRgAZZieFUTk1nl4ecJKK3viupeM4yi29q5sf23mrStYnT+1epjeOzb5t8zuXvI/wDxRP1rQ9gdv2dWpa0xkQHRhDoTOGXpwfkapLFOCuS/Z18a4JWm9hzZ5qxhULTVNhRXAj5KzQ1+1SjW9qle0NPYFwbXt35tiCTcTu2XdAlfd3xMAwabLr7R4uWzmMOvJ4HPNNPFJJeu50JqyhhGar+1wflVvauhS9aa1cQNbYe8pJEgEHlSCMgcGs57HrY0y6y2roti1qCAzEKBNtCys7HO1pUEmYWhHApQbT3XQd5mpJGhNkx515kHTnqKjoddZvz3N63dAwdjq0T4wTFMDpFnJjH7mvM8Q/KyU9i8cqaEPaGvSxZe9cDbUjCjcx3MqgAEicsKJOP0pL29232a9trN3UblOGCC5uBRg2doJWGA+VaK7p8Y8MfKaupPHFOSabb5VKtuP1sZTUnswVbleLyIxQuo1ARSzEKoEliQAB4knikze12kBUfxFv3uIJI+JAhfjFbMcJT91NnTcY8tIe/ia71FAJ2lbadjhgp2kjOdqtAPBwymRIzUbGtUtzTaWuRlHUrQ529anZMc0Hbvz1pT2j2vt1WlQXIVnuh0wWf+VKeYAbrjkU0IObpfVEJvStzTA9eK6HpeO0kP3kxgyy4Pgc4OD8qO3gAsxAABJJwABySegpXFrk4G1/aQsiWtuwPVSAJ8DPX4Uvf2sgSNLcI6EtHHOdpzQVr2wa6x/hNDd1KK32yVtWyQfuFgd2fQ077H9srN67/DXrVzS6iMW7oA3f7D8Nweg4MTW7H4eSj7UTNLNG9mZ/V+1l5v9XaCf85+eB9KHHbGuIMFsZMLbMDxPuz+819AuaxM/ZkR99BM+GZx5gULd7QA4Kf/ALEj4GPxil9lfZQylZhX7V7R4DtgTlbQwTHJAqpu2e0f8Yj0s/lWv1PaOCT3WDwby+f9PpSu92t5J6i8h/8A5pk//KDXqI29pNcuCyk8ZUAz8or3/ebWTkWz5dfwoq/2kD/h9O8tfpS27qAfuz6G0f0plGPWKD+IXa9qL5IDWQ09ATM+AxWzs3iVBKxgYMSMcGsl7M2FbUJ7hES32R0GJIwM9f1raPZzis2bSnSVFIvucRRVhNTW1BrpHlXjLKir3IK3SKKt3ulDxmrEWOlaMb6k5JC/t8DYZ4gz6bTNK/ZFZ0Omn/6Kf+nFT9vu0Db0rKlt7j3FZVCqzQWUrJ2gxEk+cVm+xPag2tLbtfwWsL2rSqYswp2wsiWk+PE8mtEvDZMuD2fvfw/mSjljDJv2Cf8AtDthdK20ncHtMg/r3xjzhj8qlfUXu1kW6AUTTM1sESBc70Sy/wBUAfKqrVjUa2/bu37PcaaywdbbGbj3B9kt/hA8D6ZmQy7V7Ne6FFl+7vWn7y1cIxMFSrf0sDBweBg8UU/KiscnvUt+10unw3ruV0+Zc0ttvxoeHSgZGD41l9NqCvbO0Y36c95C7QYJKsc+83A3ecUZ/pTtTCHR2WfgXBeGz12Tu+E0b2D7PNaL37797qbmGYYVFwQiT0wOg4HxzY5LDGXmSTtUqafPX0S9aGm3KtjRo9S1NsOhRhKtgiSPqMj4VQiRV1t+ldgbT5J5IpmB7S9lNOe0dOBaVUa3eZkzDtb2x1nd/MDEznbWgHsro5BOk042wQVQKZBxxE/GqPaDXdzrNLdfFmNRad/uo1wWmQsYwCbXPAjJFNNV2nZRdzXrajxLqB8M5r08uTK1Fpvj17szY4wt3QZduYNYT2f7DS5rtdedQyJeIRHAde9aHa5tOJGAD4OfCtG/bVsac6i4HtWwCT3ilWA3bQSgk5xA5yMVnvZD2p07XdSgf/W6hmtSrjf/ACkDQYgfYmDBgjxpcKyRxzcV6fMeelyiG+0X8rUaK+oh/wCJSwxGAbV4EEN0gbQQPGvoaBWXcOAMiPhXyn2s9q9Pau27ZKs6X7DMCpPdqrK5cEiC23AjPvGtt2V7SWP4W5qlLXbYUwEB3sQ0EKjQSZ9OK8/x3hp5MeOTXon8eP6OlVyp8fTFf/aNo1OiukgEIVdR5h1WMeKsy5n7U001GqAAAEYHPTyA8uKwPtf7W/xFq5Ys6bUlnKQzWiq+66v1M/djjrUtX7ZGTu0uqBEY7qefAhoo4/8AH5nhjGS4bf5qP9mjHkxqXtPoF+1xLi3/ACzcS3eRriLJJQBhO0fbCkq23rHxpHrO3tGEKNCrtH8u5YKyDgFV2xGOlW+1XbJtqj2lJYXVUrwXDI+MZwQPjHNCXPaaxEHUMh6oy3JB6qwAiQcV6uHFJY4+y2vT/j/M7JKHmyWpJ7cr+1+RL2cs20RzZuB7TvuUCZQlQGUkmZwIkAwOs01VyDik3ZLB3uXkTajognbt3uCxLx6NExnNM7ckikze+7+tjd4OvJVLv8OeVfQaWWJUqQCCCCD1BwaR6/2dsvqtL/LUK73Rc5hyqG4oYzJJIfJP5U80xFB9pa027ti5xbW6Q5yQouWmQM0A+7J59PGm8POSlUez/bYy+NxxcdTXb9xonsvpWw2mswB0QA/EjJOOT+dVe3d8rpQkwjXbQuHoLe6Wn+nAnyNNk19q2NzXbYU/eLqB85jjNU98l9GJRxbbfbIddu5CI3KD90zgnnmlhOakpTtpGacYtOMK3GlvRW1Xu1WFA2gLgBR0EcViv+0KwLGnDICGW6htnbJDQW+0ThYU9MmPOi9Jc7S0qi0LdvWIuEfvBaubRwHDYJHlPqaLsdj6rV3kv67Ylu0wa3p7bSN44a4/BjwE/ASDowR8uWpyTX7/AIckMstS0pUOdNoLStGw7SowQxEk+dNE06Z9xOOCorihh0HXrXVM5I6T86zsqZD2h0im5OyBA6GOPLpxSO5plwcfI8fKtrrrhBJ2k8dRP1NKNUxgjY3lxn69KKkyiM3c0Q46x4RP7/Kh7ujHgKfX2H+E/U0vvt5fjVFNnUhl7DWNt5yOAh482Xp8K2ZB8ay3sa0G6fJR/wCo/kKeHVtWXM7mMo9hjv8A7VTa1JmqluZ5q0IMGDmvDyRUWaUlW5fbvgdPWqr2rMbR+/WpXVAH+VC7o6TQhOzlBPciy7ueanZ0gAzPxNVCZmj9LdLCDFO8konTiDFRMRirCAOleZTuqdu2DODUsk7dhWyO2WBPFWO8fGoW0zI6dK47gTPyqVW9hXVk2un/ACqZYDNBrcXxmqLutUGJ6cV6mFVFCOFukX6h/tDBBEEESCDggil9rszT2zut2bKHxt2kQ/NRNU39f4c0Fc1hImY6RWhSklVjx8MnvQd2jqMQWgeHjQ13U7YE88EjIMRIpW+rPWg7rsc5gdTTxjtRpjgXULbUQxIYkyPej6VTqb5c8kZ6YHnxVelsvcgCKbWew+rHjpTvYZ+Xj5EraUNwCT69K7ZslRJ3TxmtZptKttZgAweOtdt2QFO4D+8CKOp8E34hdEZDKsTuOR0rh0bsx99jC7h5j9/hWn1elRwCFG6QJA4iaV9p2WUcYEmR08vKmUn0HhkhJ8ANrjB9amQeYj0q7S6LcoYMBM4M/iKYWOzV5Yjz5JpZSoo5wXUhpLckbvD+0UVp9EVJYGMcGiNIwH2RxPP5UQiqTJ5PlU46rMuXMt0kLtH2RaQ7hZsq3Q27SI3/ABAA00s3AT+tU6y8FBjOOnh41VbfIPlVJNy5IRiq2QyUDkCjFYR1+v5UutvIwaNsudvMY60+LkhlRYbigZJ+Rrlu8ufeI9Zj1qu4zRyK8t1gCZXgxJjjOPrTsn0F+svLJ97iPyP50t1l0DJYR+tGam409DJ+XFK9XcnBUfTmuRRAd68o+8CfUTQF+5NF3kHVR64pdfj/AAkVSJxpPZxYtMfFungAP1o7e1V9jLt0qYidx+bGPpFcFysk/eZaPAxVzUreqYDjFUKxGOaq1fandqCLNy5J2kW13lcE7isjGI+NeU4ubpKzU0krY2UhhOBS3VXIJHTxpJovbPTMHkXEcNtFpgTcY5jaiyeQQR0jMSKEt+0Km4q3bGotq52h2Rdu48BgGJEnA8ati8DmUncfr+SXn449fr67j43DE5jx6V0XPOPCgO3e1RprJbYbhJUBQcs5MLz0nyPxpfpdVrSgZhpcgk21F0MrH7ILLuGOpA565mrx8LKUdXCOlnipaabfoa7s/V7pDcjjzH604XCz4jMcV817F7dc3Ws307u/ahoUkow/xKYwMjk/eHmAy7V9roBtfw99C5i1gDvfeVTsMxGZk4isuf8Ax+XzNKX19biPJCaUk9vrY1j662sywnOBHQGaV6nVBgCDAn4x6VhdZ7R902y9Yu2nMbEG24Xzt91lgEzRmg7cLXO5uWblpyCybyCGUenDdYzwc1eP+OnjWr5fp3Hhlw6qUt/g/lt+I81moZWiTyRHieKod/OlPtB2uyd2FTvLrsVQTAwJJY+A/XIoa5c1SSD/AAzOQIzcUTmSSZ3D5fCtEPDycU2UeaClpSba5pDi/fx51RcfMRml3Y3aPf7gVKXEba6cwYPBiMw0elDp21LlO4vd8Yi0QEaIJLFjhVx18arHws7argP+3hUU7545G91DznPjxUzp9wyYz+VKR28C/dPp7wvAx3KqGPE7pkCI6/lmr9BrDfNy21t7VxAJQkHByCGESMeHWjLBkjyjo+MxTaUXv+I09ke1bLvctAOHTLb1C4JAEZkz6Vpd27gEjzx+NYXsftG1p9RvusqqbDguxP8A4dwMAAMsTv4AnGKcf99LRUv3GqFqf9d3X8uPGQ0hfOOtWn4eUqcFsedPNUmsj3s0N1J68VG4MYj1oXT65LiB7TB1bgg/uPQ8Us1/a1/vxp9OiFtqvcuXJ7tFJIA2qZZjtOJHykiEcUpOuw0siirG7AgcyPLxqq8m5SPGQfwpZrdbrbVvds094qSz7DcVig6Ipn3okzJ8I8bdB2ol20ty2GbepOF4IGUkwC048JBovDJLUt16BhmTddeTx05RfdyASfqT8aXXO0tkkif1qjVe0y96lq6t6wGBJa6gQDEgHPHSfGKo7S1wIJt2b1xIkstv3T5ruILfAQelVWCf2kaIeKxP3mONP2yhEiQY4/PFFW+1gRBBk48ORzWa01vvAty1JVlBE4IHn5gyPhTHS6BgYb7p+Z5HwpJQSZdxxNak/UdjWqBEiY6kccVyw8nmsD7Z9kd5qLYRR3t1bgOftG0gIjwO3HwHGTTrsvtwDRDUsTKDaQRE3FgQPHcSPmfA1eXhvYUou7PPj4la5Rkqo2Fm4sxInwkTPpRJeDkdK+TewnZ3e60NeViVQ3xIjcwdQr55G5icdV8JFb72s7UaylvYpe47FVWQBgFpY+AAP9ua6fh9GRQi7ZKOfXByaoaXtQBna2OlB3NYhJJmQPPE1lz2rqCpJewTGAO+QBus5bcPKB8Kq0fa5YNMq6na6kkweh3dQcx6Hnmi8MqsEciuhv2h2jaUqGchmYBVkyWkDgDoSPACaobVKRMn61mO2QzvZPIFzaSem4oVH0b5UedVyZOT+807wpRTR0cjcmn0GNy8DOf3+tLr97GDVOo1nmTVnYaG9qLSdNwJ9F94/QUVjpWx3LofRl0+21bTnaqj5AUCwg03umaX3LEnFea99y8WGNY64oS9pT7zDnrmJHM/Sm1+yI9KRdsa64Cq2LIuEyDuuLbAEDx5JnpXk4nKbpfI2xybWZfs7s8C9rbhyTeKCOkQ7ZmclxP+z8AdokCHdub0Hniq+z+zddba4buntt3lwvIvKsMwgxBaRhRB8OfDlo3VnvrXdPMbd6vIxmV4zOPKvYlLU37SfHVPp2snglHSkk+vT+Sj2htXWvaa5b+zLjcZK27h2pbdlHLSxCg4JMHmmL2dWAQb2mPg3cvuJ64FwAUJrrkoyEkI6lTB4J4YYPH4gGhxqr2P/aLTER7zWX3mBGdtwCfQVp16saSrb0/pmWWCUcje9Pt/1HNN2Vda8127dDALsKi1tgTIhtxIySczyR6aLRadTqNKSsstrURPQAWYA+DfU0o0VgM4u37hOw+7tXaoJBUwskyQSPeYjyFW6xteNRZu27FsrbLhU7wEujke8zGBBCpETHzrFnbyS06lw+yXDVdL9Sijox1pe7vv23Bu1ktvq7bFYZUvMAJiSbakiTPXg+J8KU33H8Vp+cfxIB8D3YP4T86P9p9TddrL2LY3K9wOhdQCGW3IDEiYPrlQY6Un1y3RdRrVtXZWeVZgCA6oDtJIyYYSJ9K2eGi9EbfRrnjn5gy/a2fvRfHK2JG5d/igyMFBtQrsC4B3SyhZA3MFnP3QT0w7fT3rgl30xgYi1dJPhP8ANAH4Uvv2NqlZKSVZXEMVdTIInB6jzBI60RZ1+pICq9o56WXk+v8AMj5Yqmq0qrb0/piyxSjKTV7u9nXPpaL+zux2Q3Ll24rsxUgd33YBUbYBBMjaAI8p8ZI7FW22ouO8KxsWpkxB73UAjzEIvyoLTWLzN3jkyRtkkKApMwqjjIHJY+dB6TRa0Xg5tW2R1VWUXVlAGJJJMSQXfgEZ9KNOWrdcei/InOKhGKknze2/5mk7MSw+ru3Jl+6toIMgKSTiMZKn/hEc5z4vRrbhUZOnEf7IvQfrt+VMil21rLZ09pblo2kt3JdRBF2428AtMgN4HkjrQ3aVu+mqFxLdt7ZtqjOWRWUB3YwJn7wPBmBXVfX7Pf8AQnFqMls/evj4iLW21uay0jj3Qj3BifeLEGfIbAfh519Es6NbaAg7h/VmZBB58QT8zXy/V6PUXNQLi7LWzCMWBxuY5CgnO44IiMGtDo+2NZtFvubJAOX707T6Llh+8U+XG2o6ZLZdwqVuVxe77PcY+y1o2b+rsiRaBt3La9B3gYkLPTG3/cofso6lLup/m27ZN5mPeI1w3EaRaP2htQBCBtP+IH7IojS2WXcXcs75YqIGBCqvgqjj1JOTQusuMWRlbu3TcASN4ZGiVdceA4OKXzE5S9Uv0+f9h/056U+17ccjC/qtUw929YDdCli4Y8xuuwY8x8Kj2fZ7iyLdy4GILEELsMMZ4BM9c+g6Ut/idQT/AKxPRbTj6m5Hzmo27ewMYLsSWMsAWaAImAo+yBwBSO607fgv+F8eBKWpp7d3/G4H2wy3tTpsSqNdJnqFFthMnIJAHxrUaPTq6yJM85+c1izp9U99HSykLukd4pHviGBOOABEA5HWtB2Rd1CXNrWNtsxucXVYDE/Z2gnOP1p8sXpSTWy7ruJjlC5Umm3ts+yHaJtwTJ61O2c1w3t+7x5H7+VUklSIiOvlWSjRzyA6+0Lmr05O6VN+I5k21+m0Gs92x2RcbWNp1V/4V7wvN7sAFkHeS0e6Y3ACeq0bqv427qlewixZubl/mIN/TMkEBlwV8GPNawsWPeugRyBuTcGAYLG0P14Ga2qbxKLVPavhvZ57xrLKSaa3v9EhN2S//vV8n/4TAJED+bbML5devJqHbWmvXNaIIVWslVdwzKrbmZ1VQQN7KnX7oJ6Cl/Z6a5dW2p/hlJZNmw3rYCr7nDT/AEeH3jWv7Q0PeIybmSSGV1+0rKwYET6fIkda6clCadriu/1/IkYucXt1vsYPVblwwQEYP8u50/8ANj8aqs3GhiSWDFf/AAwgG0EAAgmcYg+AzWs7R7MvMrO1zTkqpMixcBYAdQL0TjpWcOuG6SCTECCFAEgkKseKg5JPnVYT1R2/QRxqS5/EEubiUiQBdR2BPRZOB16j5VVvNEa7VOdncsBk7t23y2zPK8yB+ldu6+3J2o0fD9mqe1pWwVp1PcDNbb2D7LKzfb7w2oPKZZvpA+NV+zHZtu9bN11P2oAJ8IkmPPHwrXJiIgY+EVi8RntOCNEMfUtnmKoYHyqamoMorEVG7GFJIxBn8qxurdGuhoESGEnx8fHNaftPtQJc2MuAsmOAegH6+lZ+6tpirG2SoGJIA5OOM8da8zwsJRuTXJtwbK2GaTTm6pQifewRyB934zPND9q9mMuDvuFfidpgdM7g34z40Zd7SPcDaotgkgNj3toxtPkdox40judovIO8swEAknrz1z/eq4seRtvj0HjJ6gTTaQXCCGIXPOTjBxI6x8CK4ulAt7wS0NDLBGyeJPHMjnH4MtC1qN25t5kEbgDJ5I3CJj8aas9i1b3X7q+8p9375zIJA/2QM48sVaeaSdU/gVlKuhm9Fb72QSIGSOgH7FP21eGCQQgMdYxAiPAGfhWfu9s2UkoCZJAUKqLghhuI5HPz680pv9tXZkEL7sAAQACMwPl8qf8A1p5XdUhnFdQ2/qAvuiCAxIPmQAxA84HyFB6lgfegT41RoF3EIGgviTxumRPxx8aqNpySCSM/sVvjBRdWClyXNfAxMkCjOzLjTkSKH0XZ5n3VLH0J5ptotAVEsYXdBn7Q/wB3mlnOK4BNqqK7+qJgFQoBkxmvLrwcgGeKc6Xs1FE7Q245LMxHqAI/OqWtjcDtSM4UALjrA/OoefF7E1BPoK1vODCwJHSpLo0OM+ZNNL21gdq+8OooII2MGi5t8bBjFdiD6VB7qgEenWq7HunAitT2b2aGQlhBGYxkULruyYll4Bg/rUsfiE5aScpxtoXai2GUMJz0P79flR/Z3YS3VDB+ekZB8817T2AvukSDz+/3xRGk07KxKnw44jz+dO3ROeRtbMst+zNofaZifKAK9e7M0dvLAHyJk/Ku6u47SA8jyH5/3oE6UDmgre9krk/ekdF7TplLOeoPQfOD6fhXH7ZcDCKvhMmoNbPQAev5D9BUL+kJEk/P9Kokuoaj1BLd7MtHJq0290wMcZ/SprZiPKirNwkU2rsM5dgXR2O7cgAEkj+1XM0z7s5ou0gkEjNcKKMzzyKFiakQtL4AUSmPWhi0nFEqDFKxWCdr6wKm3q2Ph1/fnWT1mwn7KiMe7j/OtN27oQ9qSWUqZBWCcwCIPPT5VkV0Ddbrj/yxPymtfh9Onky5bcgdrSKSQM5zPwoC4opzqdCQJ74wR1tgH6GlZ0/jcP8Awf3rTjku/wC4jj6Gi9ie0YJsnrLKfMDI+Q+lbRKw/sZpFNx33ElAIxH2pE/IR8a2aNWHxNeY6NGO9O4SDUWFUi5mK733lUBgr2hsKyFzEKcMBiN+QfGkF990IAEXHIyYmDArut1rv94/ZgjEHOMR/egGBj7RBqODw7jGpP4GyHsxqyzX2tpIYj3YGGmTAOBzGfhQxuAcDdxz4846iqrrkdf71Qzt1E1rjj2pjJgesuBmjgR49f0qmzpLjD3VJETI4iduScDOKL1aEiNpEeVDEmApUkAED45mCOQSfnV1aXslNRHT2SXKkBSJndgAjpPjVl7SmWgoVlR7pJGBkgfr41yyWPuwADiSox8YmmFnQLiLqE5n7QA8IJGaEpU9wpgg05GYMTglYmKYi91iDJM+tH6XSkAKwW4AMCfeAMHB4jHjVDKkj3AYEHLCTPJyenhUNakLKQ60Hblju1W6kMoIG1ZEYORPjR93taxnaFYtgGMYjBnM5rLm3biAjHzJz+EV0DiFgCcc5PJJx4D5Vml4OEne5FqPc0R1KEgq4AcyFM7Q8Zgjpzx19cQbRh9xHdhiJhTiYzyMeh8aQacwY5H5+VMNPd25Ez0/yrn4WvdZ2vTwwu32TsEtcz/TkSfrU0SyuIJPHHjgxJ5qm9qi0bonyEY867buQZAHSuWGT95ivLJrdjW1q1+6D9M+vPyqOpvk42qPHqT60El/MedL9Z29ZVwu7exMQknjkk8RTw8Mr2Rnbp2MrtuuCBWY1Xbt1m2oNrbukMYiRzjxz4Ul7R7Xv7dpukkg4k5jw2xWqOCT2FeRJG9uX/2fyqaXFEGc/v41htLPdt7zQI6knMkAGZGQfpVPYNgtduMzkFElZPXIJ+GYngkdab/X2e/AHkW2x9Au3x5UHcPxFZ1e0gbYBWbkzuBK7UJGGx7xzHTkcxJKs6glQyM0EkZ5BWJBEkTkHnqKk8TiUi0xqCPhXUvDgUl/0iQY5HjxV9rtBeuKGhoLaHTXT0FcW4ZOAaFtXJyMiiba8yIpaO4LLQA/fFEbqDtoZzVrP4GgxWSuqHhJgnPj1A4+P0pdqLIUMxIJJiTjHn9Kd9lWvtOTmMYP4+HFB9sTEDafXcOeOAa0R2jRBu5CLtGyNudp/Gs41nJwB8a2uqUsowMgcHr16cUju6bmVEnpRhOhmrBvZq4bd4j/ABCPjyPw+tauayr2iCGAgiIPpxWo0t0MgYdf3FJm9p2PHZF1ssDIqsT4VezVBbxGKjQbFlxSa4bdPB2Z61AaNZ25n0PSm1FNaEfcn+1VGyfCtA2kAEziYxn8Kl/o7zo6w+YZs6YnPWqjpD1Fao6P9xULVkEmOhgyIz8ea7zGd5hlxpc0Ra0Zp/ashsr89sD4GIPwqxrO0Zn4AnnyFd5jO1oRHRVbb058Kb7V2hskHwVj64AkUQtgESIg0NbFcxGbcdK4B5U7fRA1H/R61ymDUJRbAq5RTRez1868vZyjx+dHWgahYi10Gmf8AvnXRoRQ1oFmU7b1x3C0rQNstzkkgBTGY8vCl3+jQQxO0pyYmJwDkdBx/lVuqTZeuqTneYn7UsI58I/EUFq5292GIyD15ERnwjHFa4LZJEpcng4TdtPJGcSQMR8Z58uKX3SpYQJbiZEbc8D1om5YEQzxAmB+GMmq30haFhBJBlTkDyPTpxVo0t2I/QLsWdi93tO1jLcyAAJNWaG2B7oMKqEMZLFi8cfETjw6VZ2Zc9277ylVhT4jcpgknkHPyrt17YtyASpSHOQ056AYz1mIHjNJb4Ya7FWrUWxtMwxEkT7pHJkYzPGfhRWovMtlTBO0ldpOMNkyJ5EZ/Lhc2oa8O7IJByCDGDH2ugz+dF3BIX3gQF256wBJI+Nc47bhT7EL4iM8wZkHnOfA5qk3P7VO6ATIPSTiM4MD4H6UA9yKEYWUvaw+zq2TgkHyptou2wTD48+nx8KzZeBkRVffR1rnhUgaqPoH8RI5mrtKdxAA9aWezLI+nDMfslln0MgDxwRTnQW8yJH5etZHGpV2Gb2GtkbVOOTS7WwQZBjw/L0o96DvjqDP7P7+FO2RSFt58bRPy/T1oDUWxnmmzrwZFCXk6UpRCW7aEdcUR2Xf2yhmDkT49R+/CrLi1U1vrRfAyG3eTUTJ869pFRx4Ecj8x5VeLK+JqQTRstDd2zbtwiU2zzkzJ44/eK9XqBIquaViG9xRKhdqnnPJJA+HhmunTgyO7EBwQDtiABJAz1Bx516vV1nUX6ZIEFQMtAEEQSSOnn9KpVDLyoAbg4PQDiPjXq9QDRDR2WUEEYhQBuLZAIJnoDj5V3TWGW0qlRMQQrHgzwxzNer1E44umIthIJ5mHIIBJIG6JOME/jRNixCqDyAAY4kDpXq9QZxPuxXO7Fer1AJ3uxXjbHnXK9XHHjb9a5sr1erjhB252St1g0EMI94DkDiaVaj2ckg944AniMyIz9fnXq9VozklsdSZTr/ZwkkqYk9AeABgSccUvu+zFwgCRHSFP1O7Ner1PHPNHOCYbp/ZxltAAy3WVx6D9fM0uv8AYd4mCCFI4Dek9Pp6V6vUyzyuwOCqgzTdklVjaepMnrBAHJwOfiKA1FjUd/uKFhBwSIOCBHhz08K9XqaOV2Bx2JaiywJAt3CApM7WB4HQDOBEZ60kZLpJi1c+KMPWJFdr1VhmpcAcX3O/wGpMfy2Hr86sTsDUNyAPif0r1eoPxUlwkd5KfLY00fZ+u0+LMFJkBtpMmJ5A+lM7HbXaSc6a23n/AJPXq9UXnv3oph8quGwge1Os+9o/lP6mq29rNR10TfDd+ler1FTj939waH3KH9rb540TR/v/APTVbe1d/wD+yb/n/wCmvV6m1Q+7+rBpl3It7R6g/wDyR/5v+moHtjWH7OkA9Z/UV6vUryQ+6v1+Y2iX3iA1PaDf+Ci+cD/qNanTq+1d2WgSeJMZMV6vVLJPV0S+BSMa6n//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052" name="Picture 4" descr="http://img.heartlight.org/ppt/john16_33-commun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1857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29086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2" name="Text Box 4">
            <a:extLst>
              <a:ext uri="{FF2B5EF4-FFF2-40B4-BE49-F238E27FC236}">
                <a16:creationId xmlns:a16="http://schemas.microsoft.com/office/drawing/2014/main" id="{53073459-713C-4110-A73F-0DAA3ED11A9C}"/>
              </a:ext>
            </a:extLst>
          </p:cNvPr>
          <p:cNvSpPr txBox="1">
            <a:spLocks noChangeArrowheads="1"/>
          </p:cNvSpPr>
          <p:nvPr/>
        </p:nvSpPr>
        <p:spPr bwMode="auto">
          <a:xfrm>
            <a:off x="0" y="0"/>
            <a:ext cx="12192000" cy="6744988"/>
          </a:xfrm>
          <a:prstGeom prst="rect">
            <a:avLst/>
          </a:prstGeom>
          <a:noFill/>
          <a:ln w="9525">
            <a:noFill/>
            <a:miter lim="800000"/>
            <a:headEnd/>
            <a:tailEnd/>
          </a:ln>
          <a:effectLst/>
        </p:spPr>
        <p:txBody>
          <a:bodyPr wrap="square">
            <a:spAutoFit/>
          </a:bodyPr>
          <a:lstStyle/>
          <a:p>
            <a:pPr algn="ctr">
              <a:lnSpc>
                <a:spcPct val="150000"/>
              </a:lnSpc>
            </a:pPr>
            <a:endParaRPr lang="en-AU" sz="4000" b="1" dirty="0">
              <a:solidFill>
                <a:schemeClr val="bg1"/>
              </a:solidFill>
              <a:effectLst>
                <a:outerShdw blurRad="38100" dist="38100" dir="2700000" algn="tl">
                  <a:srgbClr val="000000"/>
                </a:outerShdw>
              </a:effectLst>
              <a:latin typeface="Bookman Old Style" pitchFamily="18" charset="0"/>
            </a:endParaRPr>
          </a:p>
          <a:p>
            <a:pPr algn="ctr">
              <a:lnSpc>
                <a:spcPct val="150000"/>
              </a:lnSpc>
            </a:pPr>
            <a:r>
              <a:rPr lang="en-AU" sz="4400" b="1" dirty="0">
                <a:solidFill>
                  <a:schemeClr val="bg1"/>
                </a:solidFill>
                <a:effectLst>
                  <a:outerShdw blurRad="38100" dist="38100" dir="2700000" algn="tl">
                    <a:srgbClr val="000000"/>
                  </a:outerShdw>
                </a:effectLst>
                <a:latin typeface="Bookman Old Style" pitchFamily="18" charset="0"/>
              </a:rPr>
              <a:t>Holy, holy, holy Lord, </a:t>
            </a:r>
          </a:p>
          <a:p>
            <a:pPr algn="ctr">
              <a:lnSpc>
                <a:spcPct val="150000"/>
              </a:lnSpc>
            </a:pPr>
            <a:r>
              <a:rPr lang="en-AU" sz="4400" b="1" dirty="0">
                <a:solidFill>
                  <a:schemeClr val="bg1"/>
                </a:solidFill>
                <a:effectLst>
                  <a:outerShdw blurRad="38100" dist="38100" dir="2700000" algn="tl">
                    <a:srgbClr val="000000"/>
                  </a:outerShdw>
                </a:effectLst>
                <a:latin typeface="Bookman Old Style" pitchFamily="18" charset="0"/>
              </a:rPr>
              <a:t>God of power and might,</a:t>
            </a:r>
          </a:p>
          <a:p>
            <a:pPr algn="ctr">
              <a:lnSpc>
                <a:spcPct val="150000"/>
              </a:lnSpc>
            </a:pPr>
            <a:r>
              <a:rPr lang="en-AU" sz="4400" b="1" dirty="0">
                <a:solidFill>
                  <a:schemeClr val="bg1"/>
                </a:solidFill>
                <a:effectLst>
                  <a:outerShdw blurRad="38100" dist="38100" dir="2700000" algn="tl">
                    <a:srgbClr val="000000"/>
                  </a:outerShdw>
                </a:effectLst>
                <a:latin typeface="Bookman Old Style" pitchFamily="18" charset="0"/>
              </a:rPr>
              <a:t>Heaven and earth </a:t>
            </a:r>
          </a:p>
          <a:p>
            <a:pPr algn="ctr">
              <a:lnSpc>
                <a:spcPct val="150000"/>
              </a:lnSpc>
            </a:pPr>
            <a:r>
              <a:rPr lang="en-AU" sz="4400" b="1" dirty="0">
                <a:solidFill>
                  <a:schemeClr val="bg1"/>
                </a:solidFill>
                <a:effectLst>
                  <a:outerShdw blurRad="38100" dist="38100" dir="2700000" algn="tl">
                    <a:srgbClr val="000000"/>
                  </a:outerShdw>
                </a:effectLst>
                <a:latin typeface="Bookman Old Style" pitchFamily="18" charset="0"/>
              </a:rPr>
              <a:t>are full of your glory.</a:t>
            </a:r>
          </a:p>
          <a:p>
            <a:pPr algn="ctr">
              <a:lnSpc>
                <a:spcPct val="150000"/>
              </a:lnSpc>
            </a:pPr>
            <a:r>
              <a:rPr lang="en-AU" sz="4400" b="1" dirty="0">
                <a:solidFill>
                  <a:schemeClr val="bg1"/>
                </a:solidFill>
                <a:effectLst>
                  <a:outerShdw blurRad="38100" dist="38100" dir="2700000" algn="tl">
                    <a:srgbClr val="000000"/>
                  </a:outerShdw>
                </a:effectLst>
                <a:latin typeface="Bookman Old Style" pitchFamily="18" charset="0"/>
              </a:rPr>
              <a:t>Hosanna in the highest.</a:t>
            </a:r>
          </a:p>
          <a:p>
            <a:pPr algn="ctr">
              <a:lnSpc>
                <a:spcPct val="150000"/>
              </a:lnSpc>
            </a:pPr>
            <a:endParaRPr lang="en-AU" sz="3200" b="1" dirty="0">
              <a:solidFill>
                <a:schemeClr val="bg1"/>
              </a:solidFill>
              <a:effectLst>
                <a:outerShdw blurRad="38100" dist="38100" dir="2700000" algn="tl">
                  <a:srgbClr val="000000"/>
                </a:outerShdw>
              </a:effectLst>
              <a:latin typeface="Bookman Old Style" pitchFamily="18" charset="0"/>
            </a:endParaRPr>
          </a:p>
        </p:txBody>
      </p:sp>
    </p:spTree>
    <p:extLst>
      <p:ext uri="{BB962C8B-B14F-4D97-AF65-F5344CB8AC3E}">
        <p14:creationId xmlns:p14="http://schemas.microsoft.com/office/powerpoint/2010/main" val="14185890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DA9CFC0-E2F7-4007-90D2-D74963BF99B1}"/>
              </a:ext>
            </a:extLst>
          </p:cNvPr>
          <p:cNvSpPr txBox="1"/>
          <p:nvPr/>
        </p:nvSpPr>
        <p:spPr>
          <a:xfrm>
            <a:off x="0" y="0"/>
            <a:ext cx="12192000" cy="4678204"/>
          </a:xfrm>
          <a:prstGeom prst="rect">
            <a:avLst/>
          </a:prstGeom>
          <a:noFill/>
        </p:spPr>
        <p:txBody>
          <a:bodyPr wrap="square" rtlCol="0">
            <a:spAutoFit/>
          </a:bodyPr>
          <a:lstStyle/>
          <a:p>
            <a:pPr algn="ctr">
              <a:lnSpc>
                <a:spcPct val="150000"/>
              </a:lnSpc>
            </a:pPr>
            <a:endParaRPr lang="en-AU" sz="4000" b="1" dirty="0">
              <a:solidFill>
                <a:schemeClr val="bg1"/>
              </a:solidFill>
              <a:effectLst>
                <a:outerShdw blurRad="38100" dist="38100" dir="2700000" algn="tl">
                  <a:srgbClr val="000000"/>
                </a:outerShdw>
              </a:effectLst>
              <a:latin typeface="Bookman Old Style" pitchFamily="18" charset="0"/>
            </a:endParaRPr>
          </a:p>
          <a:p>
            <a:pPr algn="ctr">
              <a:lnSpc>
                <a:spcPct val="150000"/>
              </a:lnSpc>
            </a:pPr>
            <a:r>
              <a:rPr lang="en-AU" sz="4400" b="1" dirty="0">
                <a:solidFill>
                  <a:schemeClr val="bg1"/>
                </a:solidFill>
                <a:effectLst>
                  <a:outerShdw blurRad="38100" dist="38100" dir="2700000" algn="tl">
                    <a:srgbClr val="000000"/>
                  </a:outerShdw>
                </a:effectLst>
                <a:latin typeface="Bookman Old Style" pitchFamily="18" charset="0"/>
              </a:rPr>
              <a:t>Blessed is He </a:t>
            </a:r>
          </a:p>
          <a:p>
            <a:pPr algn="ctr">
              <a:lnSpc>
                <a:spcPct val="150000"/>
              </a:lnSpc>
            </a:pPr>
            <a:r>
              <a:rPr lang="en-AU" sz="4400" b="1" dirty="0">
                <a:solidFill>
                  <a:schemeClr val="bg1"/>
                </a:solidFill>
                <a:effectLst>
                  <a:outerShdw blurRad="38100" dist="38100" dir="2700000" algn="tl">
                    <a:srgbClr val="000000"/>
                  </a:outerShdw>
                </a:effectLst>
                <a:latin typeface="Bookman Old Style" pitchFamily="18" charset="0"/>
              </a:rPr>
              <a:t>who comes in the name of the Lord.</a:t>
            </a:r>
          </a:p>
          <a:p>
            <a:pPr algn="ctr">
              <a:lnSpc>
                <a:spcPct val="150000"/>
              </a:lnSpc>
            </a:pPr>
            <a:r>
              <a:rPr lang="en-AU" sz="4400" b="1" dirty="0">
                <a:solidFill>
                  <a:schemeClr val="bg1"/>
                </a:solidFill>
                <a:effectLst>
                  <a:outerShdw blurRad="38100" dist="38100" dir="2700000" algn="tl">
                    <a:srgbClr val="000000"/>
                  </a:outerShdw>
                </a:effectLst>
                <a:latin typeface="Bookman Old Style" pitchFamily="18" charset="0"/>
              </a:rPr>
              <a:t>Hosanna in the highest.</a:t>
            </a:r>
            <a:endParaRPr lang="en-US" sz="4400" b="1" dirty="0">
              <a:solidFill>
                <a:schemeClr val="bg1"/>
              </a:solidFill>
              <a:effectLst>
                <a:outerShdw blurRad="38100" dist="38100" dir="2700000" algn="tl">
                  <a:srgbClr val="000000"/>
                </a:outerShdw>
              </a:effectLst>
              <a:latin typeface="Bookman Old Style" pitchFamily="18" charset="0"/>
            </a:endParaRPr>
          </a:p>
          <a:p>
            <a:endParaRPr lang="en-AU" sz="4000" dirty="0"/>
          </a:p>
        </p:txBody>
      </p:sp>
    </p:spTree>
    <p:extLst>
      <p:ext uri="{BB962C8B-B14F-4D97-AF65-F5344CB8AC3E}">
        <p14:creationId xmlns:p14="http://schemas.microsoft.com/office/powerpoint/2010/main" val="21673080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15423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a:extLst>
              <a:ext uri="{FF2B5EF4-FFF2-40B4-BE49-F238E27FC236}">
                <a16:creationId xmlns:a16="http://schemas.microsoft.com/office/drawing/2014/main" id="{FF4C276A-71D4-4444-B76E-01E41859CF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39" y="0"/>
            <a:ext cx="1224213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96170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0" y="0"/>
            <a:ext cx="12192000" cy="6065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50000"/>
              </a:lnSpc>
            </a:pPr>
            <a:r>
              <a:rPr lang="en-AU" altLang="en-US" sz="4400" b="1" dirty="0">
                <a:solidFill>
                  <a:srgbClr val="FFFF00"/>
                </a:solidFill>
                <a:latin typeface="Bookman Old Style" panose="02050604050505020204" pitchFamily="18" charset="0"/>
              </a:rPr>
              <a:t>Our Father in heaven,</a:t>
            </a:r>
          </a:p>
          <a:p>
            <a:pPr algn="ctr">
              <a:lnSpc>
                <a:spcPct val="150000"/>
              </a:lnSpc>
            </a:pPr>
            <a:r>
              <a:rPr lang="en-AU" altLang="en-US" sz="4400" b="1" dirty="0">
                <a:solidFill>
                  <a:srgbClr val="FFFF00"/>
                </a:solidFill>
                <a:latin typeface="Bookman Old Style" panose="02050604050505020204" pitchFamily="18" charset="0"/>
              </a:rPr>
              <a:t>hallowed be Your name,</a:t>
            </a:r>
          </a:p>
          <a:p>
            <a:pPr algn="ctr">
              <a:lnSpc>
                <a:spcPct val="150000"/>
              </a:lnSpc>
            </a:pPr>
            <a:r>
              <a:rPr lang="en-AU" altLang="en-US" sz="4400" b="1" dirty="0">
                <a:solidFill>
                  <a:srgbClr val="FFFF00"/>
                </a:solidFill>
                <a:latin typeface="Bookman Old Style" panose="02050604050505020204" pitchFamily="18" charset="0"/>
              </a:rPr>
              <a:t>Your kingdom come,</a:t>
            </a:r>
          </a:p>
          <a:p>
            <a:pPr algn="ctr">
              <a:lnSpc>
                <a:spcPct val="150000"/>
              </a:lnSpc>
            </a:pPr>
            <a:r>
              <a:rPr lang="en-AU" altLang="en-US" sz="4400" b="1" dirty="0">
                <a:solidFill>
                  <a:srgbClr val="FFFF00"/>
                </a:solidFill>
                <a:latin typeface="Bookman Old Style" panose="02050604050505020204" pitchFamily="18" charset="0"/>
              </a:rPr>
              <a:t>Your will be done</a:t>
            </a:r>
          </a:p>
          <a:p>
            <a:pPr algn="ctr">
              <a:lnSpc>
                <a:spcPct val="150000"/>
              </a:lnSpc>
            </a:pPr>
            <a:r>
              <a:rPr lang="en-AU" altLang="en-US" sz="4400" b="1" dirty="0">
                <a:solidFill>
                  <a:srgbClr val="FFFF00"/>
                </a:solidFill>
                <a:latin typeface="Bookman Old Style" panose="02050604050505020204" pitchFamily="18" charset="0"/>
              </a:rPr>
              <a:t>On earth as in heaven.</a:t>
            </a:r>
          </a:p>
          <a:p>
            <a:pPr algn="ctr">
              <a:lnSpc>
                <a:spcPct val="150000"/>
              </a:lnSpc>
            </a:pPr>
            <a:r>
              <a:rPr lang="en-AU" altLang="en-US" sz="4400" b="1" dirty="0">
                <a:solidFill>
                  <a:srgbClr val="FFFF00"/>
                </a:solidFill>
                <a:latin typeface="Bookman Old Style" panose="02050604050505020204" pitchFamily="18" charset="0"/>
              </a:rPr>
              <a:t>Give us today our daily bread.</a:t>
            </a:r>
          </a:p>
        </p:txBody>
      </p:sp>
    </p:spTree>
    <p:extLst>
      <p:ext uri="{BB962C8B-B14F-4D97-AF65-F5344CB8AC3E}">
        <p14:creationId xmlns:p14="http://schemas.microsoft.com/office/powerpoint/2010/main" val="83022612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8196" name="Text Box 4"/>
          <p:cNvSpPr txBox="1">
            <a:spLocks noChangeArrowheads="1"/>
          </p:cNvSpPr>
          <p:nvPr/>
        </p:nvSpPr>
        <p:spPr bwMode="auto">
          <a:xfrm>
            <a:off x="0" y="0"/>
            <a:ext cx="12192000" cy="7047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30000"/>
              </a:lnSpc>
            </a:pPr>
            <a:r>
              <a:rPr lang="en-AU" altLang="en-US" sz="4400" b="1" dirty="0">
                <a:solidFill>
                  <a:srgbClr val="FFFF00"/>
                </a:solidFill>
                <a:latin typeface="Bookman Old Style" panose="02050604050505020204" pitchFamily="18" charset="0"/>
              </a:rPr>
              <a:t>And forgive us our sins,</a:t>
            </a:r>
          </a:p>
          <a:p>
            <a:pPr algn="ctr">
              <a:lnSpc>
                <a:spcPct val="130000"/>
              </a:lnSpc>
            </a:pPr>
            <a:r>
              <a:rPr lang="en-AU" altLang="en-US" sz="4400" b="1" dirty="0">
                <a:solidFill>
                  <a:srgbClr val="FFFF00"/>
                </a:solidFill>
                <a:latin typeface="Bookman Old Style" panose="02050604050505020204" pitchFamily="18" charset="0"/>
              </a:rPr>
              <a:t>As we forgive those </a:t>
            </a:r>
          </a:p>
          <a:p>
            <a:pPr algn="ctr">
              <a:lnSpc>
                <a:spcPct val="130000"/>
              </a:lnSpc>
            </a:pPr>
            <a:r>
              <a:rPr lang="en-AU" altLang="en-US" sz="4400" b="1" dirty="0">
                <a:solidFill>
                  <a:srgbClr val="FFFF00"/>
                </a:solidFill>
                <a:latin typeface="Bookman Old Style" panose="02050604050505020204" pitchFamily="18" charset="0"/>
              </a:rPr>
              <a:t>who sin against us.</a:t>
            </a:r>
          </a:p>
          <a:p>
            <a:pPr algn="ctr">
              <a:lnSpc>
                <a:spcPct val="130000"/>
              </a:lnSpc>
            </a:pPr>
            <a:r>
              <a:rPr lang="en-AU" altLang="en-US" sz="4400" b="1" dirty="0">
                <a:solidFill>
                  <a:srgbClr val="FFFF00"/>
                </a:solidFill>
                <a:latin typeface="Bookman Old Style" panose="02050604050505020204" pitchFamily="18" charset="0"/>
              </a:rPr>
              <a:t>Save us from the time of trial,</a:t>
            </a:r>
          </a:p>
          <a:p>
            <a:pPr algn="ctr">
              <a:lnSpc>
                <a:spcPct val="130000"/>
              </a:lnSpc>
            </a:pPr>
            <a:r>
              <a:rPr lang="en-AU" altLang="en-US" sz="4400" b="1" dirty="0">
                <a:solidFill>
                  <a:srgbClr val="FFFF00"/>
                </a:solidFill>
                <a:latin typeface="Bookman Old Style" panose="02050604050505020204" pitchFamily="18" charset="0"/>
              </a:rPr>
              <a:t>And deliver us from evil.</a:t>
            </a:r>
          </a:p>
          <a:p>
            <a:pPr algn="ctr">
              <a:lnSpc>
                <a:spcPct val="130000"/>
              </a:lnSpc>
            </a:pPr>
            <a:r>
              <a:rPr lang="en-AU" altLang="en-US" sz="4400" b="1" dirty="0">
                <a:solidFill>
                  <a:srgbClr val="FFFF00"/>
                </a:solidFill>
                <a:latin typeface="Bookman Old Style" panose="02050604050505020204" pitchFamily="18" charset="0"/>
              </a:rPr>
              <a:t>For the kingdom, the power </a:t>
            </a:r>
          </a:p>
          <a:p>
            <a:pPr algn="ctr">
              <a:lnSpc>
                <a:spcPct val="130000"/>
              </a:lnSpc>
            </a:pPr>
            <a:r>
              <a:rPr lang="en-AU" altLang="en-US" sz="4400" b="1" dirty="0">
                <a:solidFill>
                  <a:srgbClr val="FFFF00"/>
                </a:solidFill>
                <a:latin typeface="Bookman Old Style" panose="02050604050505020204" pitchFamily="18" charset="0"/>
              </a:rPr>
              <a:t>and the glory are Yours, </a:t>
            </a:r>
          </a:p>
          <a:p>
            <a:pPr algn="ctr">
              <a:lnSpc>
                <a:spcPct val="130000"/>
              </a:lnSpc>
            </a:pPr>
            <a:r>
              <a:rPr lang="en-AU" altLang="en-US" sz="4400" b="1" dirty="0">
                <a:solidFill>
                  <a:srgbClr val="FFFF00"/>
                </a:solidFill>
                <a:latin typeface="Bookman Old Style" panose="02050604050505020204" pitchFamily="18" charset="0"/>
              </a:rPr>
              <a:t>Now and forever. </a:t>
            </a:r>
            <a:r>
              <a:rPr lang="en-AU" altLang="en-US" sz="4400" b="1" i="1" dirty="0">
                <a:solidFill>
                  <a:srgbClr val="FFFF00"/>
                </a:solidFill>
                <a:latin typeface="Bookman Old Style" panose="02050604050505020204" pitchFamily="18" charset="0"/>
              </a:rPr>
              <a:t>Amen.</a:t>
            </a:r>
          </a:p>
        </p:txBody>
      </p:sp>
    </p:spTree>
    <p:extLst>
      <p:ext uri="{BB962C8B-B14F-4D97-AF65-F5344CB8AC3E}">
        <p14:creationId xmlns:p14="http://schemas.microsoft.com/office/powerpoint/2010/main" val="312449699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30822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gracepresyork.org/wp-content/uploads/2016/01/firstcommunio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13123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4">
            <a:extLst>
              <a:ext uri="{FF2B5EF4-FFF2-40B4-BE49-F238E27FC236}">
                <a16:creationId xmlns:a16="http://schemas.microsoft.com/office/drawing/2014/main" id="{53D8956F-BEFB-447B-856B-D5C3F9C3C008}"/>
              </a:ext>
            </a:extLst>
          </p:cNvPr>
          <p:cNvSpPr txBox="1">
            <a:spLocks noChangeArrowheads="1"/>
          </p:cNvSpPr>
          <p:nvPr/>
        </p:nvSpPr>
        <p:spPr bwMode="auto">
          <a:xfrm>
            <a:off x="0" y="0"/>
            <a:ext cx="12192000" cy="6816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50000"/>
              </a:lnSpc>
            </a:pPr>
            <a:r>
              <a:rPr lang="en-US" altLang="en-US" sz="4400" b="1" dirty="0">
                <a:latin typeface="Bookman Old Style" panose="02050604050505020204" pitchFamily="18" charset="0"/>
              </a:rPr>
              <a:t>5 which is like a bridegroom </a:t>
            </a:r>
          </a:p>
          <a:p>
            <a:pPr algn="ctr">
              <a:lnSpc>
                <a:spcPct val="150000"/>
              </a:lnSpc>
            </a:pPr>
            <a:r>
              <a:rPr lang="en-US" altLang="en-US" sz="4400" b="1" dirty="0">
                <a:latin typeface="Bookman Old Style" panose="02050604050505020204" pitchFamily="18" charset="0"/>
              </a:rPr>
              <a:t>coming forth from his pavilion, </a:t>
            </a:r>
            <a:br>
              <a:rPr lang="en-US" altLang="en-US" sz="4400" b="1" dirty="0">
                <a:latin typeface="Bookman Old Style" panose="02050604050505020204" pitchFamily="18" charset="0"/>
              </a:rPr>
            </a:br>
            <a:r>
              <a:rPr lang="en-US" altLang="en-US" sz="4400" b="1" spc="-300" dirty="0">
                <a:latin typeface="Bookman Old Style" panose="02050604050505020204" pitchFamily="18" charset="0"/>
              </a:rPr>
              <a:t>like a champion rejoicing to run their course. </a:t>
            </a:r>
          </a:p>
          <a:p>
            <a:pPr algn="ctr">
              <a:lnSpc>
                <a:spcPct val="120000"/>
              </a:lnSpc>
            </a:pPr>
            <a:r>
              <a:rPr lang="en-AU" altLang="en-US" sz="2000" b="1" dirty="0">
                <a:latin typeface="Bookman Old Style" panose="02050604050505020204" pitchFamily="18" charset="0"/>
              </a:rPr>
              <a:t> </a:t>
            </a:r>
          </a:p>
          <a:p>
            <a:pPr algn="ctr">
              <a:lnSpc>
                <a:spcPct val="120000"/>
              </a:lnSpc>
            </a:pPr>
            <a:endParaRPr lang="en-US" altLang="en-US" sz="2000" b="1" dirty="0">
              <a:latin typeface="Bookman Old Style" panose="02050604050505020204" pitchFamily="18" charset="0"/>
            </a:endParaRPr>
          </a:p>
          <a:p>
            <a:pPr algn="ctr">
              <a:lnSpc>
                <a:spcPct val="150000"/>
              </a:lnSpc>
            </a:pPr>
            <a:r>
              <a:rPr lang="en-US" altLang="en-US" sz="4400" b="1" i="1" dirty="0">
                <a:latin typeface="Bookman Old Style" panose="02050604050505020204" pitchFamily="18" charset="0"/>
              </a:rPr>
              <a:t>6 It rises at one end of the heavens </a:t>
            </a:r>
            <a:br>
              <a:rPr lang="en-US" altLang="en-US" sz="4400" b="1" i="1" dirty="0">
                <a:latin typeface="Bookman Old Style" panose="02050604050505020204" pitchFamily="18" charset="0"/>
              </a:rPr>
            </a:br>
            <a:r>
              <a:rPr lang="en-US" altLang="en-US" sz="4400" b="1" i="1" dirty="0">
                <a:latin typeface="Bookman Old Style" panose="02050604050505020204" pitchFamily="18" charset="0"/>
              </a:rPr>
              <a:t>and makes its circuit to the other; </a:t>
            </a:r>
            <a:br>
              <a:rPr lang="en-US" altLang="en-US" sz="4400" b="1" i="1" dirty="0">
                <a:latin typeface="Bookman Old Style" panose="02050604050505020204" pitchFamily="18" charset="0"/>
              </a:rPr>
            </a:br>
            <a:r>
              <a:rPr lang="en-US" altLang="en-US" sz="4400" b="1" i="1" dirty="0">
                <a:latin typeface="Bookman Old Style" panose="02050604050505020204" pitchFamily="18" charset="0"/>
              </a:rPr>
              <a:t>nothing is hidden from its heat.</a:t>
            </a:r>
            <a:r>
              <a:rPr lang="en-US" altLang="en-US" sz="4400" dirty="0"/>
              <a:t> </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868477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2053" name="Text Box 5">
            <a:extLst>
              <a:ext uri="{FF2B5EF4-FFF2-40B4-BE49-F238E27FC236}">
                <a16:creationId xmlns:a16="http://schemas.microsoft.com/office/drawing/2014/main" id="{7222F558-461B-4E3F-8493-F47F7CD970FA}"/>
              </a:ext>
            </a:extLst>
          </p:cNvPr>
          <p:cNvSpPr txBox="1">
            <a:spLocks noChangeArrowheads="1"/>
          </p:cNvSpPr>
          <p:nvPr/>
        </p:nvSpPr>
        <p:spPr bwMode="auto">
          <a:xfrm>
            <a:off x="0" y="0"/>
            <a:ext cx="12192000" cy="5979201"/>
          </a:xfrm>
          <a:prstGeom prst="rect">
            <a:avLst/>
          </a:prstGeom>
          <a:noFill/>
          <a:ln>
            <a:noFill/>
          </a:ln>
          <a:effectLst/>
        </p:spPr>
        <p:txBody>
          <a:bodyPr wrap="square">
            <a:spAutoFit/>
          </a:bodyPr>
          <a:lstStyle/>
          <a:p>
            <a:pPr algn="ctr" eaLnBrk="1" hangingPunct="1">
              <a:lnSpc>
                <a:spcPct val="200000"/>
              </a:lnSpc>
              <a:defRPr/>
            </a:pPr>
            <a:r>
              <a:rPr lang="en-AU" altLang="en-US" sz="4400" b="1" dirty="0">
                <a:solidFill>
                  <a:srgbClr val="FFFF00"/>
                </a:solidFill>
                <a:latin typeface="Bookman Old Style" panose="02050604050505020204" pitchFamily="18" charset="0"/>
              </a:rPr>
              <a:t>In the cross of Christ I glory,</a:t>
            </a:r>
          </a:p>
          <a:p>
            <a:pPr algn="ctr" eaLnBrk="1" hangingPunct="1">
              <a:lnSpc>
                <a:spcPct val="200000"/>
              </a:lnSpc>
              <a:defRPr/>
            </a:pPr>
            <a:r>
              <a:rPr lang="en-AU" altLang="en-US" sz="4400" b="1" dirty="0">
                <a:solidFill>
                  <a:srgbClr val="FFFF00"/>
                </a:solidFill>
                <a:latin typeface="Bookman Old Style" panose="02050604050505020204" pitchFamily="18" charset="0"/>
              </a:rPr>
              <a:t>Towering o’er the wrecks of time;</a:t>
            </a:r>
          </a:p>
          <a:p>
            <a:pPr algn="ctr" eaLnBrk="1" hangingPunct="1">
              <a:lnSpc>
                <a:spcPct val="200000"/>
              </a:lnSpc>
              <a:defRPr/>
            </a:pPr>
            <a:r>
              <a:rPr lang="en-AU" altLang="en-US" sz="4400" b="1" dirty="0">
                <a:solidFill>
                  <a:srgbClr val="FFFF00"/>
                </a:solidFill>
                <a:latin typeface="Bookman Old Style" panose="02050604050505020204" pitchFamily="18" charset="0"/>
              </a:rPr>
              <a:t>All the light of sacred story</a:t>
            </a:r>
          </a:p>
          <a:p>
            <a:pPr algn="ctr" eaLnBrk="1" hangingPunct="1">
              <a:lnSpc>
                <a:spcPct val="200000"/>
              </a:lnSpc>
              <a:defRPr/>
            </a:pPr>
            <a:r>
              <a:rPr lang="en-AU" altLang="en-US" sz="4400" b="1" dirty="0">
                <a:solidFill>
                  <a:srgbClr val="FFFF00"/>
                </a:solidFill>
                <a:latin typeface="Bookman Old Style" panose="02050604050505020204" pitchFamily="18" charset="0"/>
              </a:rPr>
              <a:t>Gathers round its head sublime.</a:t>
            </a:r>
          </a:p>
          <a:p>
            <a:pPr algn="ctr" eaLnBrk="1" hangingPunct="1">
              <a:lnSpc>
                <a:spcPct val="200000"/>
              </a:lnSpc>
              <a:defRPr/>
            </a:pPr>
            <a:r>
              <a:rPr lang="en-AU" altLang="en-US" b="1" i="1" dirty="0">
                <a:solidFill>
                  <a:srgbClr val="FFFF00"/>
                </a:solidFill>
                <a:effectLst>
                  <a:outerShdw blurRad="38100" dist="38100" dir="2700000" algn="tl">
                    <a:srgbClr val="000000">
                      <a:alpha val="43137"/>
                    </a:srgbClr>
                  </a:outerShdw>
                </a:effectLst>
                <a:latin typeface="Bookman Old Style" panose="02050604050505020204" pitchFamily="18" charset="0"/>
              </a:rPr>
              <a:t>1/5</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3076" name="Text Box 4">
            <a:extLst>
              <a:ext uri="{FF2B5EF4-FFF2-40B4-BE49-F238E27FC236}">
                <a16:creationId xmlns:a16="http://schemas.microsoft.com/office/drawing/2014/main" id="{65FD2693-F35A-4C00-A880-A3DD2666A0D7}"/>
              </a:ext>
            </a:extLst>
          </p:cNvPr>
          <p:cNvSpPr txBox="1">
            <a:spLocks noChangeArrowheads="1"/>
          </p:cNvSpPr>
          <p:nvPr/>
        </p:nvSpPr>
        <p:spPr bwMode="auto">
          <a:xfrm>
            <a:off x="0" y="0"/>
            <a:ext cx="12192000" cy="7339830"/>
          </a:xfrm>
          <a:prstGeom prst="rect">
            <a:avLst/>
          </a:prstGeom>
          <a:noFill/>
          <a:ln>
            <a:noFill/>
          </a:ln>
          <a:effectLst/>
        </p:spPr>
        <p:txBody>
          <a:bodyPr wrap="square">
            <a:spAutoFit/>
          </a:bodyPr>
          <a:lstStyle/>
          <a:p>
            <a:pPr algn="ctr" eaLnBrk="1" hangingPunct="1">
              <a:lnSpc>
                <a:spcPct val="200000"/>
              </a:lnSpc>
              <a:defRPr/>
            </a:pPr>
            <a:r>
              <a:rPr lang="en-AU" altLang="en-US" sz="4400" b="1" dirty="0">
                <a:solidFill>
                  <a:srgbClr val="FFFF00"/>
                </a:solidFill>
                <a:latin typeface="Bookman Old Style" panose="02050604050505020204" pitchFamily="18" charset="0"/>
              </a:rPr>
              <a:t>Through the cross, </a:t>
            </a:r>
          </a:p>
          <a:p>
            <a:pPr algn="ctr" eaLnBrk="1" hangingPunct="1">
              <a:lnSpc>
                <a:spcPct val="200000"/>
              </a:lnSpc>
              <a:defRPr/>
            </a:pPr>
            <a:r>
              <a:rPr lang="en-AU" altLang="en-US" sz="4400" b="1" dirty="0">
                <a:solidFill>
                  <a:srgbClr val="FFFF00"/>
                </a:solidFill>
                <a:latin typeface="Bookman Old Style" panose="02050604050505020204" pitchFamily="18" charset="0"/>
              </a:rPr>
              <a:t>Christ’s love empowers us </a:t>
            </a:r>
          </a:p>
          <a:p>
            <a:pPr algn="ctr" eaLnBrk="1" hangingPunct="1">
              <a:lnSpc>
                <a:spcPct val="200000"/>
              </a:lnSpc>
              <a:defRPr/>
            </a:pPr>
            <a:r>
              <a:rPr lang="en-AU" altLang="en-US" sz="4400" b="1" dirty="0">
                <a:solidFill>
                  <a:srgbClr val="FFFF00"/>
                </a:solidFill>
                <a:latin typeface="Bookman Old Style" panose="02050604050505020204" pitchFamily="18" charset="0"/>
              </a:rPr>
              <a:t>Worldliness and self deny; </a:t>
            </a:r>
          </a:p>
          <a:p>
            <a:pPr algn="ctr" eaLnBrk="1" hangingPunct="1">
              <a:lnSpc>
                <a:spcPct val="200000"/>
              </a:lnSpc>
              <a:defRPr/>
            </a:pPr>
            <a:r>
              <a:rPr lang="en-AU" altLang="en-US" sz="4400" b="1" dirty="0">
                <a:solidFill>
                  <a:srgbClr val="FFFF00"/>
                </a:solidFill>
                <a:latin typeface="Bookman Old Style" panose="02050604050505020204" pitchFamily="18" charset="0"/>
              </a:rPr>
              <a:t>By His Spirit it inspires us Him, </a:t>
            </a:r>
          </a:p>
          <a:p>
            <a:pPr algn="ctr" eaLnBrk="1" hangingPunct="1">
              <a:lnSpc>
                <a:spcPct val="200000"/>
              </a:lnSpc>
              <a:defRPr/>
            </a:pPr>
            <a:r>
              <a:rPr lang="en-AU" altLang="en-US" sz="4400" b="1" dirty="0">
                <a:solidFill>
                  <a:srgbClr val="FFFF00"/>
                </a:solidFill>
                <a:latin typeface="Bookman Old Style" panose="02050604050505020204" pitchFamily="18" charset="0"/>
              </a:rPr>
              <a:t>through love, to glorify.</a:t>
            </a:r>
          </a:p>
          <a:p>
            <a:pPr algn="ctr" eaLnBrk="1" hangingPunct="1">
              <a:lnSpc>
                <a:spcPct val="200000"/>
              </a:lnSpc>
              <a:defRPr/>
            </a:pPr>
            <a:r>
              <a:rPr lang="en-AU" altLang="en-US" b="1" i="1" dirty="0">
                <a:solidFill>
                  <a:srgbClr val="FFFF00"/>
                </a:solidFill>
                <a:effectLst>
                  <a:outerShdw blurRad="38100" dist="38100" dir="2700000" algn="tl">
                    <a:srgbClr val="000000">
                      <a:alpha val="43137"/>
                    </a:srgbClr>
                  </a:outerShdw>
                </a:effectLst>
              </a:rPr>
              <a:t>2/5</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4100" name="Text Box 4">
            <a:extLst>
              <a:ext uri="{FF2B5EF4-FFF2-40B4-BE49-F238E27FC236}">
                <a16:creationId xmlns:a16="http://schemas.microsoft.com/office/drawing/2014/main" id="{A8737B67-F920-4528-8BB9-2D1DDABF7C46}"/>
              </a:ext>
            </a:extLst>
          </p:cNvPr>
          <p:cNvSpPr txBox="1">
            <a:spLocks noChangeArrowheads="1"/>
          </p:cNvSpPr>
          <p:nvPr/>
        </p:nvSpPr>
        <p:spPr bwMode="auto">
          <a:xfrm>
            <a:off x="0" y="41275"/>
            <a:ext cx="12192000" cy="5985613"/>
          </a:xfrm>
          <a:prstGeom prst="rect">
            <a:avLst/>
          </a:prstGeom>
          <a:noFill/>
          <a:ln>
            <a:noFill/>
          </a:ln>
          <a:effectLst/>
        </p:spPr>
        <p:txBody>
          <a:bodyPr wrap="square">
            <a:spAutoFit/>
          </a:bodyPr>
          <a:lstStyle/>
          <a:p>
            <a:pPr algn="ctr" eaLnBrk="1" hangingPunct="1">
              <a:lnSpc>
                <a:spcPct val="200000"/>
              </a:lnSpc>
              <a:defRPr/>
            </a:pPr>
            <a:r>
              <a:rPr lang="en-AU" altLang="en-US" sz="4400" b="1" dirty="0">
                <a:solidFill>
                  <a:srgbClr val="FFFF00"/>
                </a:solidFill>
                <a:latin typeface="Bookman Old Style" panose="02050604050505020204" pitchFamily="18" charset="0"/>
              </a:rPr>
              <a:t>When the woes of life </a:t>
            </a:r>
            <a:r>
              <a:rPr lang="en-AU" altLang="en-US" sz="4400" b="1" dirty="0" err="1">
                <a:solidFill>
                  <a:srgbClr val="FFFF00"/>
                </a:solidFill>
                <a:latin typeface="Bookman Old Style" panose="02050604050505020204" pitchFamily="18" charset="0"/>
              </a:rPr>
              <a:t>o’ertake</a:t>
            </a:r>
            <a:r>
              <a:rPr lang="en-AU" altLang="en-US" sz="4400" b="1" dirty="0">
                <a:solidFill>
                  <a:srgbClr val="FFFF00"/>
                </a:solidFill>
                <a:latin typeface="Bookman Old Style" panose="02050604050505020204" pitchFamily="18" charset="0"/>
              </a:rPr>
              <a:t> us,</a:t>
            </a:r>
          </a:p>
          <a:p>
            <a:pPr algn="ctr" eaLnBrk="1" hangingPunct="1">
              <a:lnSpc>
                <a:spcPct val="200000"/>
              </a:lnSpc>
              <a:defRPr/>
            </a:pPr>
            <a:r>
              <a:rPr lang="en-AU" altLang="en-US" sz="4400" b="1" dirty="0">
                <a:solidFill>
                  <a:srgbClr val="FFFF00"/>
                </a:solidFill>
                <a:latin typeface="Bookman Old Style" panose="02050604050505020204" pitchFamily="18" charset="0"/>
              </a:rPr>
              <a:t>Hopes deceive and fears annoy,</a:t>
            </a:r>
          </a:p>
          <a:p>
            <a:pPr algn="ctr" eaLnBrk="1" hangingPunct="1">
              <a:lnSpc>
                <a:spcPct val="200000"/>
              </a:lnSpc>
              <a:defRPr/>
            </a:pPr>
            <a:r>
              <a:rPr lang="en-AU" altLang="en-US" sz="4400" b="1" dirty="0">
                <a:solidFill>
                  <a:srgbClr val="FFFF00"/>
                </a:solidFill>
                <a:latin typeface="Bookman Old Style" panose="02050604050505020204" pitchFamily="18" charset="0"/>
              </a:rPr>
              <a:t>Never shall the cross forsake us,</a:t>
            </a:r>
          </a:p>
          <a:p>
            <a:pPr algn="ctr" eaLnBrk="1" hangingPunct="1">
              <a:lnSpc>
                <a:spcPct val="200000"/>
              </a:lnSpc>
              <a:defRPr/>
            </a:pPr>
            <a:r>
              <a:rPr lang="en-AU" altLang="en-US" sz="4400" b="1" spc="-150" dirty="0">
                <a:solidFill>
                  <a:srgbClr val="FFFF00"/>
                </a:solidFill>
                <a:latin typeface="Bookman Old Style" panose="02050604050505020204" pitchFamily="18" charset="0"/>
              </a:rPr>
              <a:t>From its shines our peace and joy</a:t>
            </a:r>
          </a:p>
          <a:p>
            <a:pPr algn="ctr" eaLnBrk="1" hangingPunct="1">
              <a:lnSpc>
                <a:spcPct val="200000"/>
              </a:lnSpc>
              <a:defRPr/>
            </a:pPr>
            <a:r>
              <a:rPr lang="en-AU" altLang="en-US" b="1" i="1" spc="-150" dirty="0">
                <a:solidFill>
                  <a:srgbClr val="FFFF00"/>
                </a:solidFill>
                <a:effectLst>
                  <a:outerShdw blurRad="38100" dist="38100" dir="2700000" algn="tl">
                    <a:srgbClr val="000000">
                      <a:alpha val="43137"/>
                    </a:srgbClr>
                  </a:outerShdw>
                </a:effectLst>
                <a:latin typeface="Bookman Old Style" panose="02050604050505020204" pitchFamily="18" charset="0"/>
              </a:rPr>
              <a:t>3/5</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5124" name="Text Box 4">
            <a:extLst>
              <a:ext uri="{FF2B5EF4-FFF2-40B4-BE49-F238E27FC236}">
                <a16:creationId xmlns:a16="http://schemas.microsoft.com/office/drawing/2014/main" id="{86CD4BD4-D389-4982-A3CE-D8FCBAD5BEB8}"/>
              </a:ext>
            </a:extLst>
          </p:cNvPr>
          <p:cNvSpPr txBox="1">
            <a:spLocks noChangeArrowheads="1"/>
          </p:cNvSpPr>
          <p:nvPr/>
        </p:nvSpPr>
        <p:spPr bwMode="auto">
          <a:xfrm>
            <a:off x="0" y="0"/>
            <a:ext cx="12192000" cy="5979201"/>
          </a:xfrm>
          <a:prstGeom prst="rect">
            <a:avLst/>
          </a:prstGeom>
          <a:noFill/>
          <a:ln>
            <a:noFill/>
          </a:ln>
          <a:effectLst/>
        </p:spPr>
        <p:txBody>
          <a:bodyPr wrap="square">
            <a:spAutoFit/>
          </a:bodyPr>
          <a:lstStyle/>
          <a:p>
            <a:pPr algn="ctr" eaLnBrk="1" hangingPunct="1">
              <a:lnSpc>
                <a:spcPct val="200000"/>
              </a:lnSpc>
              <a:defRPr/>
            </a:pPr>
            <a:r>
              <a:rPr lang="en-AU" altLang="en-US" sz="4400" b="1" spc="-150" dirty="0">
                <a:solidFill>
                  <a:srgbClr val="FFFF00"/>
                </a:solidFill>
                <a:latin typeface="Bookman Old Style" panose="02050604050505020204" pitchFamily="18" charset="0"/>
              </a:rPr>
              <a:t>Bane and blessing, pain and pleasure</a:t>
            </a:r>
          </a:p>
          <a:p>
            <a:pPr algn="ctr" eaLnBrk="1" hangingPunct="1">
              <a:lnSpc>
                <a:spcPct val="200000"/>
              </a:lnSpc>
              <a:defRPr/>
            </a:pPr>
            <a:r>
              <a:rPr lang="en-AU" altLang="en-US" sz="4400" b="1" dirty="0">
                <a:solidFill>
                  <a:srgbClr val="FFFF00"/>
                </a:solidFill>
                <a:latin typeface="Bookman Old Style" panose="02050604050505020204" pitchFamily="18" charset="0"/>
              </a:rPr>
              <a:t>By the cross are sanctified;</a:t>
            </a:r>
          </a:p>
          <a:p>
            <a:pPr algn="ctr" eaLnBrk="1" hangingPunct="1">
              <a:lnSpc>
                <a:spcPct val="200000"/>
              </a:lnSpc>
              <a:defRPr/>
            </a:pPr>
            <a:r>
              <a:rPr lang="en-AU" altLang="en-US" sz="4400" b="1" spc="-150" dirty="0">
                <a:solidFill>
                  <a:srgbClr val="FFFF00"/>
                </a:solidFill>
                <a:latin typeface="Bookman Old Style" panose="02050604050505020204" pitchFamily="18" charset="0"/>
              </a:rPr>
              <a:t>Peace is there that knows no measure</a:t>
            </a:r>
          </a:p>
          <a:p>
            <a:pPr algn="ctr" eaLnBrk="1" hangingPunct="1">
              <a:lnSpc>
                <a:spcPct val="200000"/>
              </a:lnSpc>
              <a:defRPr/>
            </a:pPr>
            <a:r>
              <a:rPr lang="en-AU" altLang="en-US" sz="4400" b="1" dirty="0">
                <a:solidFill>
                  <a:srgbClr val="FFFF00"/>
                </a:solidFill>
                <a:latin typeface="Bookman Old Style" panose="02050604050505020204" pitchFamily="18" charset="0"/>
              </a:rPr>
              <a:t>Joys that through all time abide.</a:t>
            </a:r>
          </a:p>
          <a:p>
            <a:pPr algn="ctr" eaLnBrk="1" hangingPunct="1">
              <a:lnSpc>
                <a:spcPct val="200000"/>
              </a:lnSpc>
              <a:defRPr/>
            </a:pPr>
            <a:r>
              <a:rPr lang="en-AU" altLang="en-US" b="1" i="1" dirty="0">
                <a:solidFill>
                  <a:srgbClr val="FFFF00"/>
                </a:solidFill>
                <a:effectLst>
                  <a:outerShdw blurRad="38100" dist="38100" dir="2700000" algn="tl">
                    <a:srgbClr val="000000">
                      <a:alpha val="43137"/>
                    </a:srgbClr>
                  </a:outerShdw>
                </a:effectLst>
                <a:latin typeface="Bookman Old Style" panose="02050604050505020204" pitchFamily="18" charset="0"/>
              </a:rPr>
              <a:t>4/5</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6148" name="Text Box 4">
            <a:extLst>
              <a:ext uri="{FF2B5EF4-FFF2-40B4-BE49-F238E27FC236}">
                <a16:creationId xmlns:a16="http://schemas.microsoft.com/office/drawing/2014/main" id="{0AA4810D-B99E-444F-85BC-73A9BFE8ACDF}"/>
              </a:ext>
            </a:extLst>
          </p:cNvPr>
          <p:cNvSpPr txBox="1">
            <a:spLocks noChangeArrowheads="1"/>
          </p:cNvSpPr>
          <p:nvPr/>
        </p:nvSpPr>
        <p:spPr bwMode="auto">
          <a:xfrm>
            <a:off x="0" y="58738"/>
            <a:ext cx="12192000" cy="5985613"/>
          </a:xfrm>
          <a:prstGeom prst="rect">
            <a:avLst/>
          </a:prstGeom>
          <a:noFill/>
          <a:ln>
            <a:noFill/>
          </a:ln>
          <a:effectLst/>
        </p:spPr>
        <p:txBody>
          <a:bodyPr wrap="square">
            <a:spAutoFit/>
          </a:bodyPr>
          <a:lstStyle/>
          <a:p>
            <a:pPr algn="ctr" eaLnBrk="1" hangingPunct="1">
              <a:lnSpc>
                <a:spcPct val="200000"/>
              </a:lnSpc>
              <a:defRPr/>
            </a:pPr>
            <a:r>
              <a:rPr lang="en-AU" altLang="en-US" sz="4400" b="1" dirty="0">
                <a:solidFill>
                  <a:srgbClr val="FFFF00"/>
                </a:solidFill>
                <a:latin typeface="Bookman Old Style" panose="02050604050505020204" pitchFamily="18" charset="0"/>
              </a:rPr>
              <a:t>In the cross of Christ I glory,</a:t>
            </a:r>
          </a:p>
          <a:p>
            <a:pPr algn="ctr" eaLnBrk="1" hangingPunct="1">
              <a:lnSpc>
                <a:spcPct val="200000"/>
              </a:lnSpc>
              <a:defRPr/>
            </a:pPr>
            <a:r>
              <a:rPr lang="en-AU" altLang="en-US" sz="4400" b="1" dirty="0">
                <a:solidFill>
                  <a:srgbClr val="FFFF00"/>
                </a:solidFill>
                <a:latin typeface="Bookman Old Style" panose="02050604050505020204" pitchFamily="18" charset="0"/>
              </a:rPr>
              <a:t>Towering o’er the wrecks of time;</a:t>
            </a:r>
          </a:p>
          <a:p>
            <a:pPr algn="ctr" eaLnBrk="1" hangingPunct="1">
              <a:lnSpc>
                <a:spcPct val="200000"/>
              </a:lnSpc>
              <a:defRPr/>
            </a:pPr>
            <a:r>
              <a:rPr lang="en-AU" altLang="en-US" sz="4400" b="1" dirty="0">
                <a:solidFill>
                  <a:srgbClr val="FFFF00"/>
                </a:solidFill>
                <a:latin typeface="Bookman Old Style" panose="02050604050505020204" pitchFamily="18" charset="0"/>
              </a:rPr>
              <a:t>All the light of sacred story</a:t>
            </a:r>
          </a:p>
          <a:p>
            <a:pPr algn="ctr" eaLnBrk="1" hangingPunct="1">
              <a:lnSpc>
                <a:spcPct val="200000"/>
              </a:lnSpc>
              <a:defRPr/>
            </a:pPr>
            <a:r>
              <a:rPr lang="en-AU" altLang="en-US" sz="4400" b="1" dirty="0">
                <a:solidFill>
                  <a:srgbClr val="FFFF00"/>
                </a:solidFill>
                <a:latin typeface="Bookman Old Style" panose="02050604050505020204" pitchFamily="18" charset="0"/>
              </a:rPr>
              <a:t>Gathers round its head sublime.</a:t>
            </a:r>
          </a:p>
          <a:p>
            <a:pPr algn="ctr" eaLnBrk="1" hangingPunct="1">
              <a:lnSpc>
                <a:spcPct val="200000"/>
              </a:lnSpc>
              <a:defRPr/>
            </a:pPr>
            <a:r>
              <a:rPr lang="en-AU" altLang="en-US" b="1" i="1" dirty="0">
                <a:solidFill>
                  <a:srgbClr val="FFFF00"/>
                </a:solidFill>
                <a:effectLst>
                  <a:outerShdw blurRad="38100" dist="38100" dir="2700000" algn="tl">
                    <a:srgbClr val="000000">
                      <a:alpha val="43137"/>
                    </a:srgbClr>
                  </a:outerShdw>
                </a:effectLst>
                <a:latin typeface="Bookman Old Style" panose="02050604050505020204" pitchFamily="18" charset="0"/>
              </a:rPr>
              <a:t>5/5</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768803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op 60+ Good Morning Gif ~ Images wishes &amp; quotes">
            <a:extLst>
              <a:ext uri="{FF2B5EF4-FFF2-40B4-BE49-F238E27FC236}">
                <a16:creationId xmlns:a16="http://schemas.microsoft.com/office/drawing/2014/main" id="{DE238BB4-043F-47C8-AD68-425EB3757E96}"/>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30480"/>
            <a:ext cx="12191999" cy="6888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115490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Music Notes Animation Stock Video Footage | Royalty Free Music Notes  Animation Videos | Pond5">
            <a:extLst>
              <a:ext uri="{FF2B5EF4-FFF2-40B4-BE49-F238E27FC236}">
                <a16:creationId xmlns:a16="http://schemas.microsoft.com/office/drawing/2014/main" id="{4E95E1AF-FF2A-40D3-8653-1E78C1BA3E1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3" name="AutoShape 6" descr="Music Notes Animation Stock Video Footage | Royalty Free Music Notes  Animation Videos | Pond5">
            <a:extLst>
              <a:ext uri="{FF2B5EF4-FFF2-40B4-BE49-F238E27FC236}">
                <a16:creationId xmlns:a16="http://schemas.microsoft.com/office/drawing/2014/main" id="{01D2ABC6-B06F-40DE-AE23-DBC429336CDA}"/>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2060" name="Picture 12" descr="Music Notes Flowing on Make a GIF">
            <a:extLst>
              <a:ext uri="{FF2B5EF4-FFF2-40B4-BE49-F238E27FC236}">
                <a16:creationId xmlns:a16="http://schemas.microsoft.com/office/drawing/2014/main" id="{CC463A17-812C-45F6-A102-E36AF0A0D20D}"/>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E91421F-9638-42B4-8F40-B4866AE76CD9}"/>
              </a:ext>
            </a:extLst>
          </p:cNvPr>
          <p:cNvSpPr txBox="1"/>
          <p:nvPr/>
        </p:nvSpPr>
        <p:spPr>
          <a:xfrm>
            <a:off x="703384" y="604911"/>
            <a:ext cx="10719581" cy="3170099"/>
          </a:xfrm>
          <a:prstGeom prst="rect">
            <a:avLst/>
          </a:prstGeom>
          <a:noFill/>
        </p:spPr>
        <p:txBody>
          <a:bodyPr wrap="square" rtlCol="0">
            <a:spAutoFit/>
          </a:bodyPr>
          <a:lstStyle/>
          <a:p>
            <a:r>
              <a:rPr lang="en-US" sz="20000" b="1" i="1" dirty="0">
                <a:solidFill>
                  <a:srgbClr val="FF0000"/>
                </a:solidFill>
                <a:effectLst>
                  <a:outerShdw blurRad="38100" dist="38100" dir="2700000" algn="tl">
                    <a:srgbClr val="000000">
                      <a:alpha val="43137"/>
                    </a:srgbClr>
                  </a:outerShdw>
                </a:effectLst>
              </a:rPr>
              <a:t>Postlude</a:t>
            </a:r>
            <a:endParaRPr lang="en-AU" sz="20000" b="1" i="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66638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xit" presetSubtype="0" fill="hold" grpId="1" nodeType="clickEffect">
                                  <p:stCondLst>
                                    <p:cond delay="0"/>
                                  </p:stCondLst>
                                  <p:childTnLst>
                                    <p:animEffect transition="out" filter="fade">
                                      <p:cBhvr>
                                        <p:cTn id="14" dur="1000"/>
                                        <p:tgtEl>
                                          <p:spTgt spid="7"/>
                                        </p:tgtEl>
                                      </p:cBhvr>
                                    </p:animEffect>
                                    <p:anim calcmode="lin" valueType="num">
                                      <p:cBhvr>
                                        <p:cTn id="15" dur="1000"/>
                                        <p:tgtEl>
                                          <p:spTgt spid="7"/>
                                        </p:tgtEl>
                                        <p:attrNameLst>
                                          <p:attrName>ppt_x</p:attrName>
                                        </p:attrNameLst>
                                      </p:cBhvr>
                                      <p:tavLst>
                                        <p:tav tm="0">
                                          <p:val>
                                            <p:strVal val="ppt_x"/>
                                          </p:val>
                                        </p:tav>
                                        <p:tav tm="100000">
                                          <p:val>
                                            <p:strVal val="ppt_x"/>
                                          </p:val>
                                        </p:tav>
                                      </p:tavLst>
                                    </p:anim>
                                    <p:anim calcmode="lin" valueType="num">
                                      <p:cBhvr>
                                        <p:cTn id="16" dur="1000"/>
                                        <p:tgtEl>
                                          <p:spTgt spid="7"/>
                                        </p:tgtEl>
                                        <p:attrNameLst>
                                          <p:attrName>ppt_y</p:attrName>
                                        </p:attrNameLst>
                                      </p:cBhvr>
                                      <p:tavLst>
                                        <p:tav tm="0">
                                          <p:val>
                                            <p:strVal val="ppt_y"/>
                                          </p:val>
                                        </p:tav>
                                        <p:tav tm="100000">
                                          <p:val>
                                            <p:strVal val="ppt_y+.1"/>
                                          </p:val>
                                        </p:tav>
                                      </p:tavLst>
                                    </p:anim>
                                    <p:set>
                                      <p:cBhvr>
                                        <p:cTn id="17"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ext Box 4">
            <a:extLst>
              <a:ext uri="{FF2B5EF4-FFF2-40B4-BE49-F238E27FC236}">
                <a16:creationId xmlns:a16="http://schemas.microsoft.com/office/drawing/2014/main" id="{5C35475E-86E7-43B5-BC08-54FB0B37E7C1}"/>
              </a:ext>
            </a:extLst>
          </p:cNvPr>
          <p:cNvSpPr txBox="1">
            <a:spLocks noChangeArrowheads="1"/>
          </p:cNvSpPr>
          <p:nvPr/>
        </p:nvSpPr>
        <p:spPr bwMode="auto">
          <a:xfrm>
            <a:off x="0" y="0"/>
            <a:ext cx="12192000" cy="705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50000"/>
              </a:lnSpc>
            </a:pPr>
            <a:r>
              <a:rPr lang="en-US" altLang="en-US" sz="4000" b="1" dirty="0">
                <a:latin typeface="Bookman Old Style" panose="02050604050505020204" pitchFamily="18" charset="0"/>
              </a:rPr>
              <a:t>7 The law of the LORD is perfect, </a:t>
            </a:r>
          </a:p>
          <a:p>
            <a:pPr algn="ctr">
              <a:lnSpc>
                <a:spcPct val="150000"/>
              </a:lnSpc>
            </a:pPr>
            <a:r>
              <a:rPr lang="en-US" altLang="en-US" sz="4000" b="1" dirty="0">
                <a:latin typeface="Bookman Old Style" panose="02050604050505020204" pitchFamily="18" charset="0"/>
              </a:rPr>
              <a:t>reviving the soul. </a:t>
            </a:r>
            <a:br>
              <a:rPr lang="en-US" altLang="en-US" sz="4000" b="1" dirty="0">
                <a:latin typeface="Bookman Old Style" panose="02050604050505020204" pitchFamily="18" charset="0"/>
              </a:rPr>
            </a:br>
            <a:r>
              <a:rPr lang="en-US" altLang="en-US" sz="4000" b="1" dirty="0">
                <a:latin typeface="Bookman Old Style" panose="02050604050505020204" pitchFamily="18" charset="0"/>
              </a:rPr>
              <a:t>The statutes of the LORD are trustworthy, </a:t>
            </a:r>
            <a:br>
              <a:rPr lang="en-US" altLang="en-US" sz="4000" b="1" dirty="0">
                <a:latin typeface="Bookman Old Style" panose="02050604050505020204" pitchFamily="18" charset="0"/>
              </a:rPr>
            </a:br>
            <a:r>
              <a:rPr lang="en-US" altLang="en-US" sz="4000" b="1" dirty="0">
                <a:latin typeface="Bookman Old Style" panose="02050604050505020204" pitchFamily="18" charset="0"/>
              </a:rPr>
              <a:t>making wise the simple. </a:t>
            </a:r>
          </a:p>
          <a:p>
            <a:pPr>
              <a:lnSpc>
                <a:spcPct val="120000"/>
              </a:lnSpc>
            </a:pPr>
            <a:r>
              <a:rPr lang="en-AU" altLang="en-US" sz="2000" b="1" dirty="0">
                <a:latin typeface="Bookman Old Style" panose="02050604050505020204" pitchFamily="18" charset="0"/>
              </a:rPr>
              <a:t> </a:t>
            </a:r>
            <a:endParaRPr lang="en-US" altLang="en-US" sz="2000" b="1" dirty="0">
              <a:latin typeface="Bookman Old Style" panose="02050604050505020204" pitchFamily="18" charset="0"/>
            </a:endParaRPr>
          </a:p>
          <a:p>
            <a:pPr algn="ctr">
              <a:lnSpc>
                <a:spcPct val="120000"/>
              </a:lnSpc>
            </a:pPr>
            <a:r>
              <a:rPr lang="en-US" altLang="en-US" sz="4000" b="1" i="1" dirty="0">
                <a:latin typeface="Bookman Old Style" panose="02050604050505020204" pitchFamily="18" charset="0"/>
              </a:rPr>
              <a:t>8 The precepts of the LORD are right</a:t>
            </a:r>
            <a:br>
              <a:rPr lang="en-US" altLang="en-US" sz="4000" b="1" i="1" dirty="0">
                <a:latin typeface="Bookman Old Style" panose="02050604050505020204" pitchFamily="18" charset="0"/>
              </a:rPr>
            </a:br>
            <a:r>
              <a:rPr lang="en-US" altLang="en-US" sz="4000" b="1" i="1" dirty="0">
                <a:latin typeface="Bookman Old Style" panose="02050604050505020204" pitchFamily="18" charset="0"/>
              </a:rPr>
              <a:t>giving joy to the heart. </a:t>
            </a:r>
            <a:br>
              <a:rPr lang="en-US" altLang="en-US" sz="4000" b="1" i="1" dirty="0">
                <a:latin typeface="Bookman Old Style" panose="02050604050505020204" pitchFamily="18" charset="0"/>
              </a:rPr>
            </a:br>
            <a:r>
              <a:rPr lang="en-US" altLang="en-US" sz="4000" b="1" i="1" dirty="0">
                <a:latin typeface="Bookman Old Style" panose="02050604050505020204" pitchFamily="18" charset="0"/>
              </a:rPr>
              <a:t>The commands of the LORD are radiant, </a:t>
            </a:r>
            <a:br>
              <a:rPr lang="en-US" altLang="en-US" sz="4000" b="1" i="1" dirty="0">
                <a:latin typeface="Bookman Old Style" panose="02050604050505020204" pitchFamily="18" charset="0"/>
              </a:rPr>
            </a:br>
            <a:r>
              <a:rPr lang="en-US" altLang="en-US" sz="4000" b="1" i="1" dirty="0">
                <a:latin typeface="Bookman Old Style" panose="02050604050505020204" pitchFamily="18" charset="0"/>
              </a:rPr>
              <a:t>giving light to the eyes.</a:t>
            </a:r>
            <a:r>
              <a:rPr lang="en-US" altLang="en-US" sz="4000" i="1" dirty="0"/>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 Box 4">
            <a:extLst>
              <a:ext uri="{FF2B5EF4-FFF2-40B4-BE49-F238E27FC236}">
                <a16:creationId xmlns:a16="http://schemas.microsoft.com/office/drawing/2014/main" id="{095CBCCA-736F-4786-9428-057B76D3A319}"/>
              </a:ext>
            </a:extLst>
          </p:cNvPr>
          <p:cNvSpPr txBox="1">
            <a:spLocks noChangeArrowheads="1"/>
          </p:cNvSpPr>
          <p:nvPr/>
        </p:nvSpPr>
        <p:spPr bwMode="auto">
          <a:xfrm>
            <a:off x="0" y="0"/>
            <a:ext cx="12192000" cy="6826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50000"/>
              </a:lnSpc>
            </a:pPr>
            <a:r>
              <a:rPr lang="en-US" altLang="en-US" sz="4000" b="1" spc="-300" dirty="0">
                <a:latin typeface="Bookman Old Style" panose="02050604050505020204" pitchFamily="18" charset="0"/>
              </a:rPr>
              <a:t>9 The fear of the LORD is pure, enduring forever. </a:t>
            </a:r>
            <a:br>
              <a:rPr lang="en-US" altLang="en-US" sz="4000" b="1" dirty="0">
                <a:latin typeface="Bookman Old Style" panose="02050604050505020204" pitchFamily="18" charset="0"/>
              </a:rPr>
            </a:br>
            <a:r>
              <a:rPr lang="en-US" altLang="en-US" sz="4000" b="1" dirty="0">
                <a:latin typeface="Bookman Old Style" panose="02050604050505020204" pitchFamily="18" charset="0"/>
              </a:rPr>
              <a:t>The ordinances of the LORD </a:t>
            </a:r>
          </a:p>
          <a:p>
            <a:pPr algn="ctr">
              <a:lnSpc>
                <a:spcPct val="150000"/>
              </a:lnSpc>
            </a:pPr>
            <a:r>
              <a:rPr lang="en-US" altLang="en-US" sz="4000" b="1" dirty="0">
                <a:latin typeface="Bookman Old Style" panose="02050604050505020204" pitchFamily="18" charset="0"/>
              </a:rPr>
              <a:t>are sure and altogether righteous. </a:t>
            </a:r>
          </a:p>
          <a:p>
            <a:pPr>
              <a:lnSpc>
                <a:spcPct val="120000"/>
              </a:lnSpc>
            </a:pPr>
            <a:r>
              <a:rPr lang="en-AU" altLang="en-US" sz="2000" b="1" dirty="0">
                <a:latin typeface="Bookman Old Style" panose="02050604050505020204" pitchFamily="18" charset="0"/>
              </a:rPr>
              <a:t> </a:t>
            </a:r>
            <a:endParaRPr lang="en-US" altLang="en-US" sz="2000" b="1" dirty="0">
              <a:latin typeface="Bookman Old Style" panose="02050604050505020204" pitchFamily="18" charset="0"/>
            </a:endParaRPr>
          </a:p>
          <a:p>
            <a:pPr algn="ctr">
              <a:lnSpc>
                <a:spcPct val="150000"/>
              </a:lnSpc>
            </a:pPr>
            <a:r>
              <a:rPr lang="en-US" altLang="en-US" sz="4000" b="1" i="1" spc="-300" dirty="0">
                <a:latin typeface="Bookman Old Style" panose="02050604050505020204" pitchFamily="18" charset="0"/>
              </a:rPr>
              <a:t>10 They are more precious than gold, </a:t>
            </a:r>
          </a:p>
          <a:p>
            <a:pPr algn="ctr">
              <a:lnSpc>
                <a:spcPct val="150000"/>
              </a:lnSpc>
            </a:pPr>
            <a:r>
              <a:rPr lang="en-US" altLang="en-US" sz="4000" b="1" i="1" spc="-300" dirty="0">
                <a:latin typeface="Bookman Old Style" panose="02050604050505020204" pitchFamily="18" charset="0"/>
              </a:rPr>
              <a:t>than much pure gold; </a:t>
            </a:r>
            <a:br>
              <a:rPr lang="en-US" altLang="en-US" sz="4000" b="1" i="1" dirty="0">
                <a:latin typeface="Bookman Old Style" panose="02050604050505020204" pitchFamily="18" charset="0"/>
              </a:rPr>
            </a:br>
            <a:r>
              <a:rPr lang="en-US" altLang="en-US" sz="4000" b="1" i="1" dirty="0">
                <a:latin typeface="Bookman Old Style" panose="02050604050505020204" pitchFamily="18" charset="0"/>
              </a:rPr>
              <a:t>they are sweeter than honey, </a:t>
            </a:r>
            <a:br>
              <a:rPr lang="en-US" altLang="en-US" sz="4000" b="1" i="1" dirty="0">
                <a:latin typeface="Bookman Old Style" panose="02050604050505020204" pitchFamily="18" charset="0"/>
              </a:rPr>
            </a:br>
            <a:r>
              <a:rPr lang="en-US" altLang="en-US" sz="4000" b="1" i="1" dirty="0">
                <a:latin typeface="Bookman Old Style" panose="02050604050505020204" pitchFamily="18" charset="0"/>
              </a:rPr>
              <a:t>than honey from the comb.</a:t>
            </a:r>
            <a:r>
              <a:rPr lang="en-US" altLang="en-US" sz="4000" dirty="0"/>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Text Box 4">
            <a:extLst>
              <a:ext uri="{FF2B5EF4-FFF2-40B4-BE49-F238E27FC236}">
                <a16:creationId xmlns:a16="http://schemas.microsoft.com/office/drawing/2014/main" id="{4EA99D6D-1FE3-428E-827E-9EA8B0A0CE04}"/>
              </a:ext>
            </a:extLst>
          </p:cNvPr>
          <p:cNvSpPr txBox="1">
            <a:spLocks noChangeArrowheads="1"/>
          </p:cNvSpPr>
          <p:nvPr/>
        </p:nvSpPr>
        <p:spPr bwMode="auto">
          <a:xfrm>
            <a:off x="0" y="1"/>
            <a:ext cx="12192000" cy="4773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50000"/>
              </a:lnSpc>
            </a:pPr>
            <a:r>
              <a:rPr lang="en-US" altLang="en-US" sz="4400" b="1" dirty="0">
                <a:latin typeface="Bookman Old Style" panose="02050604050505020204" pitchFamily="18" charset="0"/>
              </a:rPr>
              <a:t>11 By them is your servant warned; </a:t>
            </a:r>
          </a:p>
          <a:p>
            <a:pPr algn="ctr">
              <a:lnSpc>
                <a:spcPct val="150000"/>
              </a:lnSpc>
            </a:pPr>
            <a:r>
              <a:rPr lang="en-US" altLang="en-US" sz="4400" b="1" dirty="0">
                <a:latin typeface="Bookman Old Style" panose="02050604050505020204" pitchFamily="18" charset="0"/>
              </a:rPr>
              <a:t>in keeping them there is great reward. </a:t>
            </a:r>
          </a:p>
          <a:p>
            <a:pPr>
              <a:lnSpc>
                <a:spcPct val="120000"/>
              </a:lnSpc>
            </a:pPr>
            <a:endParaRPr lang="en-US" altLang="en-US" sz="2000" b="1" dirty="0">
              <a:latin typeface="Bookman Old Style" panose="02050604050505020204" pitchFamily="18" charset="0"/>
            </a:endParaRPr>
          </a:p>
          <a:p>
            <a:pPr>
              <a:lnSpc>
                <a:spcPct val="120000"/>
              </a:lnSpc>
            </a:pPr>
            <a:endParaRPr lang="en-US" altLang="en-US" sz="2000" b="1" dirty="0">
              <a:latin typeface="Bookman Old Style" panose="02050604050505020204" pitchFamily="18" charset="0"/>
            </a:endParaRPr>
          </a:p>
          <a:p>
            <a:pPr algn="ctr">
              <a:lnSpc>
                <a:spcPct val="150000"/>
              </a:lnSpc>
            </a:pPr>
            <a:r>
              <a:rPr lang="en-US" altLang="en-US" sz="4400" b="1" i="1" dirty="0">
                <a:latin typeface="Bookman Old Style" panose="02050604050505020204" pitchFamily="18" charset="0"/>
              </a:rPr>
              <a:t>12 Who can discern his errors? </a:t>
            </a:r>
            <a:br>
              <a:rPr lang="en-US" altLang="en-US" sz="4400" b="1" i="1" dirty="0">
                <a:latin typeface="Bookman Old Style" panose="02050604050505020204" pitchFamily="18" charset="0"/>
              </a:rPr>
            </a:br>
            <a:r>
              <a:rPr lang="en-US" altLang="en-US" sz="4400" b="1" i="1" dirty="0">
                <a:latin typeface="Bookman Old Style" panose="02050604050505020204" pitchFamily="18" charset="0"/>
              </a:rPr>
              <a:t>Forgive my hidden faults.</a:t>
            </a:r>
            <a:r>
              <a:rPr lang="en-US" altLang="en-US" sz="4400" b="1" dirty="0">
                <a:latin typeface="Bookman Old Style" panose="02050604050505020204" pitchFamily="18" charset="0"/>
              </a:rPr>
              <a:t>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381</TotalTime>
  <Words>1951</Words>
  <Application>Microsoft Office PowerPoint</Application>
  <PresentationFormat>Widescreen</PresentationFormat>
  <Paragraphs>206</Paragraphs>
  <Slides>68</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68</vt:i4>
      </vt:variant>
    </vt:vector>
  </HeadingPairs>
  <TitlesOfParts>
    <vt:vector size="74" baseType="lpstr">
      <vt:lpstr>Arial</vt:lpstr>
      <vt:lpstr>Biondi</vt:lpstr>
      <vt:lpstr>Bookman Old Style</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Trevor Lunney</dc:creator>
  <cp:lastModifiedBy>Uniting Church</cp:lastModifiedBy>
  <cp:revision>47</cp:revision>
  <dcterms:created xsi:type="dcterms:W3CDTF">2021-03-02T05:38:08Z</dcterms:created>
  <dcterms:modified xsi:type="dcterms:W3CDTF">2021-03-10T23:06:21Z</dcterms:modified>
</cp:coreProperties>
</file>